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2" r:id="rId2"/>
    <p:sldId id="463" r:id="rId3"/>
    <p:sldId id="464" r:id="rId4"/>
    <p:sldId id="467" r:id="rId5"/>
    <p:sldId id="361" r:id="rId6"/>
    <p:sldId id="470" r:id="rId7"/>
    <p:sldId id="471" r:id="rId8"/>
    <p:sldId id="450" r:id="rId9"/>
    <p:sldId id="451" r:id="rId10"/>
    <p:sldId id="472" r:id="rId11"/>
    <p:sldId id="449" r:id="rId12"/>
    <p:sldId id="359" r:id="rId13"/>
    <p:sldId id="469" r:id="rId14"/>
    <p:sldId id="354" r:id="rId15"/>
    <p:sldId id="473" r:id="rId16"/>
    <p:sldId id="366" r:id="rId17"/>
    <p:sldId id="461" r:id="rId18"/>
  </p:sldIdLst>
  <p:sldSz cx="10693400" cy="7561263"/>
  <p:notesSz cx="6858000" cy="9144000"/>
  <p:defaultTextStyle>
    <a:defPPr>
      <a:defRPr lang="ru-RU"/>
    </a:defPPr>
    <a:lvl1pPr marL="0" algn="l" defTabSz="1041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884" algn="l" defTabSz="1041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1768" algn="l" defTabSz="1041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2652" algn="l" defTabSz="1041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3538" algn="l" defTabSz="1041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4420" algn="l" defTabSz="1041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5306" algn="l" defTabSz="1041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6191" algn="l" defTabSz="1041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7073" algn="l" defTabSz="10417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76" d="100"/>
          <a:sy n="76" d="100"/>
        </p:scale>
        <p:origin x="-1243" y="-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679A5-BDE8-4499-81A8-810F55947301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76FB-1965-4F18-8A4B-A0CD7EF1D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58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7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884" algn="l" defTabSz="10417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768" algn="l" defTabSz="10417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652" algn="l" defTabSz="10417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538" algn="l" defTabSz="10417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420" algn="l" defTabSz="10417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06" algn="l" defTabSz="10417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191" algn="l" defTabSz="10417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073" algn="l" defTabSz="10417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76FB-1965-4F18-8A4B-A0CD7EF1D04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90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20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8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7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5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44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5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6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7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84" indent="0">
              <a:buNone/>
              <a:defRPr sz="2300" b="1"/>
            </a:lvl2pPr>
            <a:lvl3pPr marL="1041768" indent="0">
              <a:buNone/>
              <a:defRPr sz="2100" b="1"/>
            </a:lvl3pPr>
            <a:lvl4pPr marL="1562652" indent="0">
              <a:buNone/>
              <a:defRPr sz="1800" b="1"/>
            </a:lvl4pPr>
            <a:lvl5pPr marL="2083538" indent="0">
              <a:buNone/>
              <a:defRPr sz="1800" b="1"/>
            </a:lvl5pPr>
            <a:lvl6pPr marL="2604420" indent="0">
              <a:buNone/>
              <a:defRPr sz="1800" b="1"/>
            </a:lvl6pPr>
            <a:lvl7pPr marL="3125306" indent="0">
              <a:buNone/>
              <a:defRPr sz="1800" b="1"/>
            </a:lvl7pPr>
            <a:lvl8pPr marL="3646191" indent="0">
              <a:buNone/>
              <a:defRPr sz="1800" b="1"/>
            </a:lvl8pPr>
            <a:lvl9pPr marL="416707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8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84" indent="0">
              <a:buNone/>
              <a:defRPr sz="2300" b="1"/>
            </a:lvl2pPr>
            <a:lvl3pPr marL="1041768" indent="0">
              <a:buNone/>
              <a:defRPr sz="2100" b="1"/>
            </a:lvl3pPr>
            <a:lvl4pPr marL="1562652" indent="0">
              <a:buNone/>
              <a:defRPr sz="1800" b="1"/>
            </a:lvl4pPr>
            <a:lvl5pPr marL="2083538" indent="0">
              <a:buNone/>
              <a:defRPr sz="1800" b="1"/>
            </a:lvl5pPr>
            <a:lvl6pPr marL="2604420" indent="0">
              <a:buNone/>
              <a:defRPr sz="1800" b="1"/>
            </a:lvl6pPr>
            <a:lvl7pPr marL="3125306" indent="0">
              <a:buNone/>
              <a:defRPr sz="1800" b="1"/>
            </a:lvl7pPr>
            <a:lvl8pPr marL="3646191" indent="0">
              <a:buNone/>
              <a:defRPr sz="1800" b="1"/>
            </a:lvl8pPr>
            <a:lvl9pPr marL="416707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8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9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9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884" indent="0">
              <a:buNone/>
              <a:defRPr sz="1400"/>
            </a:lvl2pPr>
            <a:lvl3pPr marL="1041768" indent="0">
              <a:buNone/>
              <a:defRPr sz="1100"/>
            </a:lvl3pPr>
            <a:lvl4pPr marL="1562652" indent="0">
              <a:buNone/>
              <a:defRPr sz="1000"/>
            </a:lvl4pPr>
            <a:lvl5pPr marL="2083538" indent="0">
              <a:buNone/>
              <a:defRPr sz="1000"/>
            </a:lvl5pPr>
            <a:lvl6pPr marL="2604420" indent="0">
              <a:buNone/>
              <a:defRPr sz="1000"/>
            </a:lvl6pPr>
            <a:lvl7pPr marL="3125306" indent="0">
              <a:buNone/>
              <a:defRPr sz="1000"/>
            </a:lvl7pPr>
            <a:lvl8pPr marL="3646191" indent="0">
              <a:buNone/>
              <a:defRPr sz="1000"/>
            </a:lvl8pPr>
            <a:lvl9pPr marL="41670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884" indent="0">
              <a:buNone/>
              <a:defRPr sz="3200"/>
            </a:lvl2pPr>
            <a:lvl3pPr marL="1041768" indent="0">
              <a:buNone/>
              <a:defRPr sz="2700"/>
            </a:lvl3pPr>
            <a:lvl4pPr marL="1562652" indent="0">
              <a:buNone/>
              <a:defRPr sz="2300"/>
            </a:lvl4pPr>
            <a:lvl5pPr marL="2083538" indent="0">
              <a:buNone/>
              <a:defRPr sz="2300"/>
            </a:lvl5pPr>
            <a:lvl6pPr marL="2604420" indent="0">
              <a:buNone/>
              <a:defRPr sz="2300"/>
            </a:lvl6pPr>
            <a:lvl7pPr marL="3125306" indent="0">
              <a:buNone/>
              <a:defRPr sz="2300"/>
            </a:lvl7pPr>
            <a:lvl8pPr marL="3646191" indent="0">
              <a:buNone/>
              <a:defRPr sz="2300"/>
            </a:lvl8pPr>
            <a:lvl9pPr marL="416707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884" indent="0">
              <a:buNone/>
              <a:defRPr sz="1400"/>
            </a:lvl2pPr>
            <a:lvl3pPr marL="1041768" indent="0">
              <a:buNone/>
              <a:defRPr sz="1100"/>
            </a:lvl3pPr>
            <a:lvl4pPr marL="1562652" indent="0">
              <a:buNone/>
              <a:defRPr sz="1000"/>
            </a:lvl4pPr>
            <a:lvl5pPr marL="2083538" indent="0">
              <a:buNone/>
              <a:defRPr sz="1000"/>
            </a:lvl5pPr>
            <a:lvl6pPr marL="2604420" indent="0">
              <a:buNone/>
              <a:defRPr sz="1000"/>
            </a:lvl6pPr>
            <a:lvl7pPr marL="3125306" indent="0">
              <a:buNone/>
              <a:defRPr sz="1000"/>
            </a:lvl7pPr>
            <a:lvl8pPr marL="3646191" indent="0">
              <a:buNone/>
              <a:defRPr sz="1000"/>
            </a:lvl8pPr>
            <a:lvl9pPr marL="41670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178" tIns="52089" rIns="104178" bIns="520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178" tIns="52089" rIns="104178" bIns="520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9"/>
            <a:ext cx="2495127" cy="402567"/>
          </a:xfrm>
          <a:prstGeom prst="rect">
            <a:avLst/>
          </a:prstGeom>
        </p:spPr>
        <p:txBody>
          <a:bodyPr vert="horz" lIns="104178" tIns="52089" rIns="104178" bIns="5208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9FE7-7E2F-4F43-A82C-D3BD129877A9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9"/>
            <a:ext cx="3386243" cy="402567"/>
          </a:xfrm>
          <a:prstGeom prst="rect">
            <a:avLst/>
          </a:prstGeom>
        </p:spPr>
        <p:txBody>
          <a:bodyPr vert="horz" lIns="104178" tIns="52089" rIns="104178" bIns="5208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9"/>
            <a:ext cx="2495127" cy="402567"/>
          </a:xfrm>
          <a:prstGeom prst="rect">
            <a:avLst/>
          </a:prstGeom>
        </p:spPr>
        <p:txBody>
          <a:bodyPr vert="horz" lIns="104178" tIns="52089" rIns="104178" bIns="5208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104176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662" indent="-390662" algn="l" defTabSz="104176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437" indent="-325556" algn="l" defTabSz="104176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211" indent="-260442" algn="l" defTabSz="104176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095" indent="-260442" algn="l" defTabSz="104176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979" indent="-260442" algn="l" defTabSz="104176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4863" indent="-260442" algn="l" defTabSz="10417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747" indent="-260442" algn="l" defTabSz="10417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633" indent="-260442" algn="l" defTabSz="10417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516" indent="-260442" algn="l" defTabSz="104176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4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68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52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38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20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06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191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073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28905" y="0"/>
            <a:ext cx="10664495" cy="7548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03164" y="280169"/>
            <a:ext cx="10144196" cy="1074692"/>
          </a:xfrm>
          <a:prstGeom prst="rect">
            <a:avLst/>
          </a:prstGeom>
          <a:noFill/>
        </p:spPr>
        <p:txBody>
          <a:bodyPr wrap="square" lIns="104178" tIns="52089" rIns="104178" bIns="5208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Муниципальное автономное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дошкольное образовательное учреждение</a:t>
            </a:r>
            <a:b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Муниципального образования город Ирбит «Детский сад № 25»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1858" y="2994814"/>
            <a:ext cx="8358246" cy="1077107"/>
          </a:xfrm>
          <a:prstGeom prst="rect">
            <a:avLst/>
          </a:prstGeom>
          <a:noFill/>
        </p:spPr>
        <p:txBody>
          <a:bodyPr wrap="square" lIns="91328" tIns="45665" rIns="91328" bIns="45665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МАРКЕРЫ   ИГРОВОГО   ПРОСТРАНСТВА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ПРИ   ОРГАНИЗАЦИИ   РППС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3692" y="5852334"/>
            <a:ext cx="6215106" cy="738553"/>
          </a:xfrm>
          <a:prstGeom prst="rect">
            <a:avLst/>
          </a:prstGeom>
          <a:noFill/>
        </p:spPr>
        <p:txBody>
          <a:bodyPr wrap="square" lIns="91328" tIns="45665" rIns="91328" bIns="45665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автор: воспитатель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 Целлер Светлана Анатольевна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0817" y="6852465"/>
            <a:ext cx="2643206" cy="369221"/>
          </a:xfrm>
          <a:prstGeom prst="rect">
            <a:avLst/>
          </a:prstGeom>
          <a:noFill/>
        </p:spPr>
        <p:txBody>
          <a:bodyPr wrap="square" lIns="91328" tIns="45665" rIns="91328" bIns="45665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Ирбит, 2017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9446" y="3644546"/>
            <a:ext cx="1942407" cy="3643338"/>
          </a:xfrm>
          <a:prstGeom prst="rect">
            <a:avLst/>
          </a:prstGeom>
          <a:noFill/>
        </p:spPr>
      </p:pic>
      <p:pic>
        <p:nvPicPr>
          <p:cNvPr id="8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16" y="4637887"/>
            <a:ext cx="2382642" cy="17895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ujNqPEne0_k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r="6912"/>
          <a:stretch>
            <a:fillRect/>
          </a:stretch>
        </p:blipFill>
        <p:spPr>
          <a:xfrm>
            <a:off x="3213004" y="4455617"/>
            <a:ext cx="3848208" cy="289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UpEVzGoiH30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274602" y="1423177"/>
            <a:ext cx="4344294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3164" y="423045"/>
            <a:ext cx="10072758" cy="1213191"/>
          </a:xfrm>
          <a:prstGeom prst="rect">
            <a:avLst/>
          </a:prstGeom>
        </p:spPr>
        <p:txBody>
          <a:bodyPr wrap="square" lIns="104178" tIns="52089" rIns="104178" bIns="52089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Подвижные, трансформируемые границы зон – стеллажи, используемые  детьми в деятельности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f0ZbzjpRKoA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6704022" y="1566053"/>
            <a:ext cx="3617016" cy="4546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040" y="5209391"/>
            <a:ext cx="2214578" cy="1764281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292220" y="4834715"/>
            <a:ext cx="2108167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xkW5sKvoJ6M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275262" y="2066119"/>
            <a:ext cx="4857784" cy="3434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3164" y="637359"/>
            <a:ext cx="10001319" cy="966970"/>
          </a:xfrm>
          <a:prstGeom prst="rect">
            <a:avLst/>
          </a:prstGeom>
          <a:noFill/>
        </p:spPr>
        <p:txBody>
          <a:bodyPr wrap="square" lIns="104178" tIns="52089" rIns="104178" bIns="52089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Сюжетные игры детей с маркерами – знаками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игрового пространства</a:t>
            </a:r>
            <a:endParaRPr lang="ru-RU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SC09944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988982" y="1851805"/>
            <a:ext cx="3489123" cy="493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5394" y="5423705"/>
            <a:ext cx="2214578" cy="1764281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076455" y="4336891"/>
            <a:ext cx="2412625" cy="3586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759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993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26708" y="1423177"/>
            <a:ext cx="3689941" cy="5218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DSC09930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5060948" y="1994681"/>
            <a:ext cx="5228307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6832" y="5566581"/>
            <a:ext cx="2214578" cy="1764281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936671" y="5048311"/>
            <a:ext cx="1963855" cy="285751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51607"/>
            <a:ext cx="10490236" cy="966970"/>
          </a:xfrm>
          <a:prstGeom prst="rect">
            <a:avLst/>
          </a:prstGeom>
        </p:spPr>
        <p:txBody>
          <a:bodyPr wrap="square" lIns="104178" tIns="52089" rIns="104178" bIns="52089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Деятельность    детей   с   маркерами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условного   пространства</a:t>
            </a:r>
            <a:endParaRPr lang="ru-RU" sz="28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DSC0992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31792" y="1780367"/>
            <a:ext cx="2950034" cy="4171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wZiYvyUO2p4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418006" y="1851805"/>
            <a:ext cx="5773109" cy="408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3494" y="5638019"/>
            <a:ext cx="2214578" cy="1764281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568882" y="4640439"/>
            <a:ext cx="2412625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00050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1060420" y="994549"/>
            <a:ext cx="3929090" cy="5556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00098.JPG"/>
          <p:cNvPicPr>
            <a:picLocks noChangeAspect="1"/>
          </p:cNvPicPr>
          <p:nvPr/>
        </p:nvPicPr>
        <p:blipFill rotWithShape="1">
          <a:blip r:embed="rId4" cstate="print">
            <a:lum contrast="30000"/>
          </a:blip>
          <a:srcRect t="23725"/>
          <a:stretch/>
        </p:blipFill>
        <p:spPr>
          <a:xfrm>
            <a:off x="5918204" y="1494615"/>
            <a:ext cx="4039872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69101" y="4883361"/>
            <a:ext cx="2412625" cy="2943179"/>
          </a:xfrm>
          <a:prstGeom prst="rect">
            <a:avLst/>
          </a:prstGeom>
          <a:noFill/>
        </p:spPr>
      </p:pic>
      <p:pic>
        <p:nvPicPr>
          <p:cNvPr id="19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8138" y="5638019"/>
            <a:ext cx="1676551" cy="133565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31792" y="351608"/>
            <a:ext cx="9358378" cy="843859"/>
          </a:xfrm>
          <a:prstGeom prst="rect">
            <a:avLst/>
          </a:prstGeom>
        </p:spPr>
        <p:txBody>
          <a:bodyPr wrap="square" lIns="104178" tIns="52089" rIns="104178" bIns="52089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Деятельность  в уголке  уединения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   спокойной зоне</a:t>
            </a:r>
            <a:endParaRPr lang="ru-RU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DSC00015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6346832" y="1566053"/>
            <a:ext cx="3643335" cy="5152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mzROBE_zxaQ.jpg"/>
          <p:cNvPicPr>
            <a:picLocks noChangeAspect="1"/>
          </p:cNvPicPr>
          <p:nvPr/>
        </p:nvPicPr>
        <p:blipFill rotWithShape="1">
          <a:blip r:embed="rId4" cstate="print"/>
          <a:srcRect l="6411" t="33609"/>
          <a:stretch/>
        </p:blipFill>
        <p:spPr>
          <a:xfrm>
            <a:off x="631792" y="2280433"/>
            <a:ext cx="4313299" cy="4267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80612" y="374359"/>
            <a:ext cx="2117202" cy="3071835"/>
          </a:xfrm>
          <a:prstGeom prst="rect">
            <a:avLst/>
          </a:prstGeom>
          <a:noFill/>
        </p:spPr>
      </p:pic>
      <p:pic>
        <p:nvPicPr>
          <p:cNvPr id="17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9510" y="5796982"/>
            <a:ext cx="2214578" cy="1764281"/>
          </a:xfrm>
          <a:prstGeom prst="rect">
            <a:avLst/>
          </a:prstGeom>
          <a:noFill/>
        </p:spPr>
      </p:pic>
      <p:pic>
        <p:nvPicPr>
          <p:cNvPr id="19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0420" y="1208863"/>
            <a:ext cx="1928826" cy="15366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0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0028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5346700" y="1994681"/>
            <a:ext cx="5059652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00039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1247080" y="2066119"/>
            <a:ext cx="3456678" cy="4888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68507" y="-265277"/>
            <a:ext cx="2412625" cy="2943179"/>
          </a:xfrm>
          <a:prstGeom prst="rect">
            <a:avLst/>
          </a:prstGeom>
          <a:noFill/>
        </p:spPr>
      </p:pic>
      <p:pic>
        <p:nvPicPr>
          <p:cNvPr id="16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916" y="423045"/>
            <a:ext cx="2214578" cy="1764281"/>
          </a:xfrm>
          <a:prstGeom prst="rect">
            <a:avLst/>
          </a:prstGeom>
          <a:noFill/>
        </p:spPr>
      </p:pic>
      <p:pic>
        <p:nvPicPr>
          <p:cNvPr id="17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H="1">
            <a:off x="6147762" y="4408329"/>
            <a:ext cx="2412625" cy="3586121"/>
          </a:xfrm>
          <a:prstGeom prst="rect">
            <a:avLst/>
          </a:prstGeom>
          <a:noFill/>
        </p:spPr>
      </p:pic>
      <p:pic>
        <p:nvPicPr>
          <p:cNvPr id="15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61278" y="5566581"/>
            <a:ext cx="2214578" cy="176428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88982" y="2423310"/>
            <a:ext cx="9001188" cy="1951909"/>
          </a:xfrm>
          <a:prstGeom prst="rect">
            <a:avLst/>
          </a:prstGeom>
        </p:spPr>
        <p:txBody>
          <a:bodyPr wrap="square" lIns="104233" tIns="52116" rIns="104233" bIns="52116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 П А С И Б О 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З А   В Н И М А Н И Е!</a:t>
            </a:r>
            <a:endParaRPr lang="ru-RU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2478" y="1423180"/>
            <a:ext cx="7435307" cy="351511"/>
          </a:xfrm>
          <a:prstGeom prst="rect">
            <a:avLst/>
          </a:prstGeom>
        </p:spPr>
        <p:txBody>
          <a:bodyPr wrap="square" lIns="104233" tIns="52116" rIns="104233" bIns="52116">
            <a:spAutoFit/>
          </a:bodyPr>
          <a:lstStyle/>
          <a:p>
            <a:r>
              <a:rPr lang="ru-RU" sz="1600" dirty="0" smtClean="0">
                <a:latin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15498" y="4301172"/>
            <a:ext cx="2412625" cy="2943179"/>
          </a:xfrm>
          <a:prstGeom prst="rect">
            <a:avLst/>
          </a:prstGeom>
          <a:noFill/>
        </p:spPr>
      </p:pic>
      <p:pic>
        <p:nvPicPr>
          <p:cNvPr id="13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560356" y="-77022"/>
            <a:ext cx="2786082" cy="3357587"/>
          </a:xfrm>
          <a:prstGeom prst="rect">
            <a:avLst/>
          </a:prstGeom>
          <a:noFill/>
        </p:spPr>
      </p:pic>
      <p:pic>
        <p:nvPicPr>
          <p:cNvPr id="14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1990" y="351607"/>
            <a:ext cx="2643206" cy="2105755"/>
          </a:xfrm>
          <a:prstGeom prst="rect">
            <a:avLst/>
          </a:prstGeom>
          <a:noFill/>
        </p:spPr>
      </p:pic>
      <p:pic>
        <p:nvPicPr>
          <p:cNvPr id="15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61146" y="4709325"/>
            <a:ext cx="2643206" cy="210575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28906" y="0"/>
            <a:ext cx="10664495" cy="7548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BdSSm-vj2Ww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560354" y="2637623"/>
            <a:ext cx="4704778" cy="3326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Desktop\G4yxXM6do9U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561014" y="2066119"/>
            <a:ext cx="4771864" cy="3374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31726" y="351607"/>
            <a:ext cx="10358509" cy="966970"/>
          </a:xfrm>
          <a:prstGeom prst="rect">
            <a:avLst/>
          </a:prstGeom>
          <a:noFill/>
        </p:spPr>
        <p:txBody>
          <a:bodyPr wrap="square" lIns="104178" tIns="52089" rIns="104178" bIns="52089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среда группы до модернизации</a:t>
            </a:r>
            <a:endParaRPr lang="ru-RU" sz="29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017911" y="536992"/>
            <a:ext cx="1942407" cy="2714645"/>
          </a:xfrm>
          <a:prstGeom prst="rect">
            <a:avLst/>
          </a:prstGeom>
          <a:noFill/>
        </p:spPr>
      </p:pic>
      <p:pic>
        <p:nvPicPr>
          <p:cNvPr id="17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5565625" y="4990468"/>
            <a:ext cx="1991045" cy="2428892"/>
          </a:xfrm>
          <a:prstGeom prst="rect">
            <a:avLst/>
          </a:prstGeom>
          <a:noFill/>
        </p:spPr>
      </p:pic>
      <p:pic>
        <p:nvPicPr>
          <p:cNvPr id="18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332389" y="5123247"/>
            <a:ext cx="1815366" cy="2214578"/>
          </a:xfrm>
          <a:prstGeom prst="rect">
            <a:avLst/>
          </a:prstGeom>
          <a:noFill/>
        </p:spPr>
      </p:pic>
      <p:pic>
        <p:nvPicPr>
          <p:cNvPr id="16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846898" y="5566581"/>
            <a:ext cx="2286015" cy="18211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ZaSg9igQv8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049" y="1969066"/>
            <a:ext cx="5198558" cy="3465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t2SFv4sueqU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5346700" y="3623104"/>
            <a:ext cx="5198559" cy="3465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5391" y="472556"/>
            <a:ext cx="9356790" cy="109021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среда группы до модернизации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04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92145" y="4327099"/>
            <a:ext cx="2660031" cy="3441884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7030" y="1637491"/>
            <a:ext cx="1919141" cy="2207246"/>
          </a:xfrm>
          <a:prstGeom prst="rect">
            <a:avLst/>
          </a:prstGeom>
          <a:noFill/>
        </p:spPr>
      </p:pic>
      <p:pic>
        <p:nvPicPr>
          <p:cNvPr id="51206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677" y="5434670"/>
            <a:ext cx="2097306" cy="1575273"/>
          </a:xfrm>
          <a:prstGeom prst="rect">
            <a:avLst/>
          </a:prstGeom>
          <a:noFill/>
        </p:spPr>
      </p:pic>
      <p:pic>
        <p:nvPicPr>
          <p:cNvPr id="9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847030" y="2423309"/>
            <a:ext cx="1616904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DSC09898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5375917" y="3780631"/>
            <a:ext cx="5000991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lTWOsRBfN8I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346040" y="1994681"/>
            <a:ext cx="4939249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4602" y="494483"/>
            <a:ext cx="10072758" cy="966970"/>
          </a:xfrm>
          <a:prstGeom prst="rect">
            <a:avLst/>
          </a:prstGeom>
        </p:spPr>
        <p:txBody>
          <a:bodyPr wrap="square" lIns="104178" tIns="52089" rIns="104178" bIns="52089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Предметно  -  пространственная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развивающая  среда  </a:t>
            </a:r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группы </a:t>
            </a:r>
            <a:r>
              <a:rPr 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после </a:t>
            </a:r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модернизации</a:t>
            </a:r>
          </a:p>
        </p:txBody>
      </p:sp>
      <p:pic>
        <p:nvPicPr>
          <p:cNvPr id="7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106" y="5423705"/>
            <a:ext cx="2214578" cy="1764281"/>
          </a:xfrm>
          <a:prstGeom prst="rect">
            <a:avLst/>
          </a:prstGeom>
          <a:noFill/>
        </p:spPr>
      </p:pic>
      <p:pic>
        <p:nvPicPr>
          <p:cNvPr id="10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540011" y="4883361"/>
            <a:ext cx="2412625" cy="294317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KsVVaDiZuS0.jpg"/>
          <p:cNvPicPr>
            <a:picLocks noChangeAspect="1"/>
          </p:cNvPicPr>
          <p:nvPr/>
        </p:nvPicPr>
        <p:blipFill rotWithShape="1">
          <a:blip r:embed="rId3" cstate="print">
            <a:lum contrast="20000"/>
          </a:blip>
          <a:srcRect b="13259"/>
          <a:stretch/>
        </p:blipFill>
        <p:spPr>
          <a:xfrm>
            <a:off x="5515978" y="3352003"/>
            <a:ext cx="4940098" cy="3029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DSC09906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346040" y="2066119"/>
            <a:ext cx="5073259" cy="31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4602" y="494483"/>
            <a:ext cx="10072758" cy="966970"/>
          </a:xfrm>
          <a:prstGeom prst="rect">
            <a:avLst/>
          </a:prstGeom>
        </p:spPr>
        <p:txBody>
          <a:bodyPr wrap="square" lIns="104178" tIns="52089" rIns="104178" bIns="52089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Предметно  -  пространственная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развивающая  среда  </a:t>
            </a:r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группы </a:t>
            </a:r>
            <a:r>
              <a:rPr 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после </a:t>
            </a:r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модернизации</a:t>
            </a:r>
          </a:p>
        </p:txBody>
      </p:sp>
      <p:pic>
        <p:nvPicPr>
          <p:cNvPr id="7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54" y="5209391"/>
            <a:ext cx="2214578" cy="1764281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825763" y="4586924"/>
            <a:ext cx="2412625" cy="2943179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 flipH="1">
            <a:off x="7427632" y="1485386"/>
            <a:ext cx="2033069" cy="2480156"/>
          </a:xfrm>
          <a:prstGeom prst="rect">
            <a:avLst/>
          </a:prstGeom>
          <a:noFill/>
        </p:spPr>
      </p:pic>
      <p:pic>
        <p:nvPicPr>
          <p:cNvPr id="10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04220" y="1851805"/>
            <a:ext cx="2214578" cy="176428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3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4602" y="494483"/>
            <a:ext cx="10001320" cy="966970"/>
          </a:xfrm>
          <a:prstGeom prst="rect">
            <a:avLst/>
          </a:prstGeom>
          <a:noFill/>
        </p:spPr>
        <p:txBody>
          <a:bodyPr wrap="square" lIns="104178" tIns="52089" rIns="104178" bIns="52089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Маркеры   условного   пространства   группы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спокойной  зоны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SC09909.JPG"/>
          <p:cNvPicPr>
            <a:picLocks noChangeAspect="1"/>
          </p:cNvPicPr>
          <p:nvPr/>
        </p:nvPicPr>
        <p:blipFill rotWithShape="1">
          <a:blip r:embed="rId4" cstate="print">
            <a:lum bright="10000" contrast="30000"/>
          </a:blip>
          <a:srcRect l="42354" t="45274" b="14997"/>
          <a:stretch/>
        </p:blipFill>
        <p:spPr>
          <a:xfrm>
            <a:off x="488916" y="1851805"/>
            <a:ext cx="4643470" cy="4049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User\Desktop\YuFJvlhC4VI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846766" y="2423309"/>
            <a:ext cx="4500587" cy="4044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44" y="5423705"/>
            <a:ext cx="2214578" cy="1764281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611449" y="4658362"/>
            <a:ext cx="2412625" cy="2943179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 flipH="1">
            <a:off x="8805655" y="535990"/>
            <a:ext cx="1571635" cy="1917249"/>
          </a:xfrm>
          <a:prstGeom prst="rect">
            <a:avLst/>
          </a:prstGeom>
          <a:noFill/>
        </p:spPr>
      </p:pic>
      <p:pic>
        <p:nvPicPr>
          <p:cNvPr id="10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9103114" y="994550"/>
            <a:ext cx="1255396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09910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5518793" y="3209127"/>
            <a:ext cx="500099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DSC09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369" y="1780367"/>
            <a:ext cx="5114653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6040" y="708798"/>
            <a:ext cx="10072758" cy="536083"/>
          </a:xfrm>
          <a:prstGeom prst="rect">
            <a:avLst/>
          </a:prstGeom>
          <a:noFill/>
        </p:spPr>
        <p:txBody>
          <a:bodyPr wrap="square" lIns="104178" tIns="52089" rIns="104178" bIns="52089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Маркеры  игрового  пространства активной  зоны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30" y="5280829"/>
            <a:ext cx="2214578" cy="1764281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111515" y="4586924"/>
            <a:ext cx="2412625" cy="2943179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 flipH="1">
            <a:off x="8654925" y="1472540"/>
            <a:ext cx="1500198" cy="1830103"/>
          </a:xfrm>
          <a:prstGeom prst="rect">
            <a:avLst/>
          </a:prstGeom>
          <a:noFill/>
        </p:spPr>
      </p:pic>
      <p:pic>
        <p:nvPicPr>
          <p:cNvPr id="9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061476" y="1637492"/>
            <a:ext cx="1500198" cy="119515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w6pIX094TTY.jpg"/>
          <p:cNvPicPr>
            <a:picLocks noChangeAspect="1"/>
          </p:cNvPicPr>
          <p:nvPr/>
        </p:nvPicPr>
        <p:blipFill rotWithShape="1">
          <a:blip r:embed="rId3" cstate="print"/>
          <a:srcRect b="10355"/>
          <a:stretch/>
        </p:blipFill>
        <p:spPr>
          <a:xfrm>
            <a:off x="5418138" y="3352003"/>
            <a:ext cx="5018432" cy="3181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DSC09915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03164" y="1637491"/>
            <a:ext cx="5143536" cy="3232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6040" y="423045"/>
            <a:ext cx="10144195" cy="536083"/>
          </a:xfrm>
          <a:prstGeom prst="rect">
            <a:avLst/>
          </a:prstGeom>
          <a:noFill/>
        </p:spPr>
        <p:txBody>
          <a:bodyPr wrap="square" lIns="104178" tIns="52089" rIns="104178" bIns="52089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Маркеры  игрового  пространства активной  зоны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544" y="5066515"/>
            <a:ext cx="2214578" cy="1764281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254391" y="4515486"/>
            <a:ext cx="2412625" cy="2943179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7467501" y="472144"/>
            <a:ext cx="1928824" cy="32593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фон для презентации осень"/>
          <p:cNvPicPr>
            <a:picLocks noChangeAspect="1" noChangeArrowheads="1"/>
          </p:cNvPicPr>
          <p:nvPr/>
        </p:nvPicPr>
        <p:blipFill>
          <a:blip r:embed="rId2"/>
          <a:srcRect r="20322" b="44094"/>
          <a:stretch>
            <a:fillRect/>
          </a:stretch>
        </p:blipFill>
        <p:spPr bwMode="auto">
          <a:xfrm>
            <a:off x="33803" y="0"/>
            <a:ext cx="10659597" cy="756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9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040" y="1780367"/>
            <a:ext cx="4892421" cy="3075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9G1kwbKSn6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9576" y="3566317"/>
            <a:ext cx="4857784" cy="343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8916" y="565921"/>
            <a:ext cx="9787006" cy="536083"/>
          </a:xfrm>
          <a:prstGeom prst="rect">
            <a:avLst/>
          </a:prstGeom>
          <a:noFill/>
        </p:spPr>
        <p:txBody>
          <a:bodyPr wrap="square" lIns="104178" tIns="52089" rIns="104178" bIns="52089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Собственные  границы  зон - стеллажи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982" y="5280829"/>
            <a:ext cx="2214578" cy="1764281"/>
          </a:xfrm>
          <a:prstGeom prst="rect">
            <a:avLst/>
          </a:prstGeom>
          <a:noFill/>
        </p:spPr>
      </p:pic>
      <p:pic>
        <p:nvPicPr>
          <p:cNvPr id="8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979026" y="5076603"/>
            <a:ext cx="1857388" cy="2265841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ОСЕННИЕ ЛИСТЬЯ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 flipH="1">
            <a:off x="7462346" y="1022045"/>
            <a:ext cx="1643076" cy="2588219"/>
          </a:xfrm>
          <a:prstGeom prst="rect">
            <a:avLst/>
          </a:prstGeom>
          <a:noFill/>
        </p:spPr>
      </p:pic>
      <p:pic>
        <p:nvPicPr>
          <p:cNvPr id="10" name="Picture 6" descr="Картинки по запросу ЗИМНИЕ ВЕТ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489972" y="1708929"/>
            <a:ext cx="1855894" cy="147852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128</Words>
  <Application>Microsoft Office PowerPoint</Application>
  <PresentationFormat>Произвольный</PresentationFormat>
  <Paragraphs>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«Малышок» Проект  Тема : «Организация предметно-развивающей среды  (ПРС) в группе ДОУ  в  соответствии с ФГОС »</dc:title>
  <dc:creator>Люба</dc:creator>
  <cp:lastModifiedBy>Слава</cp:lastModifiedBy>
  <cp:revision>183</cp:revision>
  <dcterms:created xsi:type="dcterms:W3CDTF">2015-01-27T22:04:49Z</dcterms:created>
  <dcterms:modified xsi:type="dcterms:W3CDTF">2017-12-05T05:09:50Z</dcterms:modified>
</cp:coreProperties>
</file>