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 autoAdjust="0"/>
    <p:restoredTop sz="94660"/>
  </p:normalViewPr>
  <p:slideViewPr>
    <p:cSldViewPr>
      <p:cViewPr varScale="1">
        <p:scale>
          <a:sx n="100" d="100"/>
          <a:sy n="100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215206" cy="2301240"/>
          </a:xfrm>
        </p:spPr>
        <p:txBody>
          <a:bodyPr/>
          <a:lstStyle/>
          <a:p>
            <a:pPr algn="ctr"/>
            <a:r>
              <a:rPr lang="ru-RU" dirty="0" smtClean="0"/>
              <a:t>Июль – пора ромашек, улыбок и стрекоз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оно какое наше лето…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стя\Desktop\IMG-20190725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4857784" cy="4950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Интересных дел не мало…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стя\Desktop\IMG-20190725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3893308" cy="5191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рисунки рисовали, правила дорожного движения повторяли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стя\Desktop\IMG-20190725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81171"/>
            <a:ext cx="4643470" cy="547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нам в гости приходила черепаха</a:t>
            </a:r>
            <a:endParaRPr lang="ru-RU" dirty="0"/>
          </a:p>
        </p:txBody>
      </p:sp>
      <p:pic>
        <p:nvPicPr>
          <p:cNvPr id="3074" name="Picture 2" descr="C:\Users\Настя\Desktop\IMG-20190716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4156527" cy="5542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планов в голове – половить жуков в траве</a:t>
            </a:r>
            <a:endParaRPr lang="ru-RU" dirty="0"/>
          </a:p>
        </p:txBody>
      </p:sp>
      <p:pic>
        <p:nvPicPr>
          <p:cNvPr id="4098" name="Picture 2" descr="C:\Users\Настя\Desktop\IMG-20190725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071933" cy="542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уже и спать пора</a:t>
            </a:r>
            <a:endParaRPr lang="ru-RU" dirty="0"/>
          </a:p>
        </p:txBody>
      </p:sp>
      <p:pic>
        <p:nvPicPr>
          <p:cNvPr id="5122" name="Picture 2" descr="C:\Users\Настя\Desktop\IMG-20190725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601602" cy="4802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Квест</a:t>
            </a:r>
            <a:r>
              <a:rPr lang="ru-RU" dirty="0" smtClean="0"/>
              <a:t> – интересная 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астя\Desktop\IMG-20190725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705876" cy="494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Лето в каждом уголочке – если б это навсегда!</a:t>
            </a:r>
            <a:endParaRPr lang="ru-RU" dirty="0"/>
          </a:p>
        </p:txBody>
      </p:sp>
      <p:pic>
        <p:nvPicPr>
          <p:cNvPr id="7170" name="Picture 2" descr="C:\Users\Настя\Desktop\IMG-20190725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4495496" cy="59939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</TotalTime>
  <Words>61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Июль – пора ромашек, улыбок и стрекоз</vt:lpstr>
      <vt:lpstr>Вот оно какое наше лето…</vt:lpstr>
      <vt:lpstr>Интересных дел не мало…</vt:lpstr>
      <vt:lpstr>Мы рисунки рисовали, правила дорожного движения повторяли</vt:lpstr>
      <vt:lpstr>К нам в гости приходила черепаха</vt:lpstr>
      <vt:lpstr>Сколько планов в голове – половить жуков в траве</vt:lpstr>
      <vt:lpstr>Вот уже и спать пора</vt:lpstr>
      <vt:lpstr>Квест – интересная игра</vt:lpstr>
      <vt:lpstr>Лето в каждом уголочке – если б это навсегда!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Июль – пора ромашек, улыбок и стрекоз</dc:title>
  <dc:creator>Настя</dc:creator>
  <cp:lastModifiedBy>12345</cp:lastModifiedBy>
  <cp:revision>2</cp:revision>
  <dcterms:created xsi:type="dcterms:W3CDTF">2019-07-25T18:31:23Z</dcterms:created>
  <dcterms:modified xsi:type="dcterms:W3CDTF">2019-07-26T05:56:26Z</dcterms:modified>
</cp:coreProperties>
</file>