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485A-48A3-40FC-ADAD-DE6E4374535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1A38-6C19-485F-B007-D7FF9D962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794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485A-48A3-40FC-ADAD-DE6E4374535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1A38-6C19-485F-B007-D7FF9D962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594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485A-48A3-40FC-ADAD-DE6E4374535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1A38-6C19-485F-B007-D7FF9D962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38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485A-48A3-40FC-ADAD-DE6E4374535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1A38-6C19-485F-B007-D7FF9D962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956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485A-48A3-40FC-ADAD-DE6E4374535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1A38-6C19-485F-B007-D7FF9D962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502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485A-48A3-40FC-ADAD-DE6E4374535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1A38-6C19-485F-B007-D7FF9D962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251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485A-48A3-40FC-ADAD-DE6E4374535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1A38-6C19-485F-B007-D7FF9D962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008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485A-48A3-40FC-ADAD-DE6E4374535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1A38-6C19-485F-B007-D7FF9D962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03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485A-48A3-40FC-ADAD-DE6E4374535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1A38-6C19-485F-B007-D7FF9D962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737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485A-48A3-40FC-ADAD-DE6E4374535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1A38-6C19-485F-B007-D7FF9D962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738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485A-48A3-40FC-ADAD-DE6E4374535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1A38-6C19-485F-B007-D7FF9D962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133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6485A-48A3-40FC-ADAD-DE6E4374535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11A38-6C19-485F-B007-D7FF9D962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73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979762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город Ирбит «Детский сад № 25»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«Витаминное представление»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осенний праздник для детей старшей группы № 11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221088"/>
            <a:ext cx="7920880" cy="10576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Действующие лица: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Ведущий – воспитатель группы № 11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Русманова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Анна Александровна,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 –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Ромазанова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Светлана Юрьевна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22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умение видеть и различать красивое и безобразное. Поощрять любознательность и активность в познании окружающего мира, стремление участвовать в творческой деятельности, познавать новое.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5" t="45764" r="6608"/>
          <a:stretch/>
        </p:blipFill>
        <p:spPr>
          <a:xfrm>
            <a:off x="705350" y="2132856"/>
            <a:ext cx="7870519" cy="4248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31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4797152"/>
            <a:ext cx="6120680" cy="720080"/>
          </a:xfrm>
        </p:spPr>
        <p:txBody>
          <a:bodyPr>
            <a:normAutofit/>
          </a:bodyPr>
          <a:lstStyle/>
          <a:p>
            <a:pPr algn="l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ТАНЕЦ «ОСЕНЬ ПРИШЛА»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28"/>
          <a:stretch/>
        </p:blipFill>
        <p:spPr>
          <a:xfrm>
            <a:off x="654862" y="476672"/>
            <a:ext cx="7834275" cy="4176000"/>
          </a:xfrm>
        </p:spPr>
      </p:pic>
    </p:spTree>
    <p:extLst>
      <p:ext uri="{BB962C8B-B14F-4D97-AF65-F5344CB8AC3E}">
        <p14:creationId xmlns:p14="http://schemas.microsoft.com/office/powerpoint/2010/main" val="357767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СЦЕНКА «СПОР ОВОЩЕЙ»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2" t="40837" r="48993" b="18586"/>
          <a:stretch/>
        </p:blipFill>
        <p:spPr>
          <a:xfrm>
            <a:off x="611560" y="1412776"/>
            <a:ext cx="1629900" cy="27827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r="2728" b="13334"/>
          <a:stretch/>
        </p:blipFill>
        <p:spPr>
          <a:xfrm>
            <a:off x="2483768" y="2033492"/>
            <a:ext cx="5940000" cy="287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7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3501008"/>
            <a:ext cx="5976328" cy="259228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АТТРАКЦИОН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«ПЕРЕВЕЗИ ОВОЩИ»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1" t="11313" r="23520" b="44344"/>
          <a:stretch/>
        </p:blipFill>
        <p:spPr>
          <a:xfrm>
            <a:off x="1405859" y="332656"/>
            <a:ext cx="6737106" cy="36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3838" r="31515" b="9900"/>
          <a:stretch/>
        </p:blipFill>
        <p:spPr>
          <a:xfrm>
            <a:off x="405162" y="4077072"/>
            <a:ext cx="2641222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869160"/>
            <a:ext cx="5544616" cy="96360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ПЕСНЯ 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«ПОСАДИЛИ МЫ ГОРОХ»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5" t="35662"/>
          <a:stretch/>
        </p:blipFill>
        <p:spPr>
          <a:xfrm>
            <a:off x="395536" y="404664"/>
            <a:ext cx="8312404" cy="4392000"/>
          </a:xfrm>
        </p:spPr>
      </p:pic>
    </p:spTree>
    <p:extLst>
      <p:ext uri="{BB962C8B-B14F-4D97-AF65-F5344CB8AC3E}">
        <p14:creationId xmlns:p14="http://schemas.microsoft.com/office/powerpoint/2010/main" val="1528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80920" cy="187220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Прощай ненаглядная Осень, хозяйка поры золотой.</a:t>
            </a:r>
            <a:b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Тебя полюбили мы очень за ласку и тёплый покой.</a:t>
            </a:r>
            <a:b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все угощенья, за ягод, грибов урожай!</a:t>
            </a:r>
            <a:b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 скоро зимы приближенье,</a:t>
            </a:r>
            <a:b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Любимая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Осень, прощай!</a:t>
            </a:r>
            <a:b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t="28623" r="3854" b="13217"/>
          <a:stretch/>
        </p:blipFill>
        <p:spPr>
          <a:xfrm>
            <a:off x="1331640" y="2348880"/>
            <a:ext cx="6768752" cy="3780000"/>
          </a:xfrm>
        </p:spPr>
      </p:pic>
    </p:spTree>
    <p:extLst>
      <p:ext uri="{BB962C8B-B14F-4D97-AF65-F5344CB8AC3E}">
        <p14:creationId xmlns:p14="http://schemas.microsoft.com/office/powerpoint/2010/main" val="19240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73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Муниципальное автономное дошкольное образовательное учреждение Муниципального образования город Ирбит «Детский сад № 25»    «Витаминное представление» осенний праздник для детей старшей группы № 11  </vt:lpstr>
      <vt:lpstr>Цель. Воспитывать умение видеть и различать красивое и безобразное. Поощрять любознательность и активность в познании окружающего мира, стремление участвовать в творческой деятельности, познавать новое.</vt:lpstr>
      <vt:lpstr>ТАНЕЦ «ОСЕНЬ ПРИШЛА»</vt:lpstr>
      <vt:lpstr>СЦЕНКА «СПОР ОВОЩЕЙ»</vt:lpstr>
      <vt:lpstr>АТТРАКЦИОН  «ПЕРЕВЕЗИ ОВОЩИ»</vt:lpstr>
      <vt:lpstr>ПЕСНЯ  «ПОСАДИЛИ МЫ ГОРОХ»</vt:lpstr>
      <vt:lpstr>Прощай ненаглядная Осень, хозяйка поры золотой.              Тебя полюбили мы очень за ласку и тёплый покой.             Спасибо за все угощенья, за ягод, грибов урожай!             Но скоро зимы приближенье, Любимая Осень, прощай!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Муниципального образования город Ирбит «Детский сад № 25»    «Витаминное представление» осенний праздник для детей старшей группы № 11</dc:title>
  <dc:creator>Windows User</dc:creator>
  <cp:lastModifiedBy>12345</cp:lastModifiedBy>
  <cp:revision>5</cp:revision>
  <dcterms:created xsi:type="dcterms:W3CDTF">2018-11-12T14:05:08Z</dcterms:created>
  <dcterms:modified xsi:type="dcterms:W3CDTF">2018-11-13T06:02:37Z</dcterms:modified>
</cp:coreProperties>
</file>