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36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64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9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62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91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09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36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1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3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51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CB0-7AED-4C3F-A5E7-843A28488646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10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E9CB0-7AED-4C3F-A5E7-843A28488646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E06D1-299F-493D-B3D3-5731EA21E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77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9568" y="4236417"/>
            <a:ext cx="5974432" cy="2621583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Неделя «По морям, по волнам»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средняя  группа №10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Воспитатели :Бушуева Марина Викторовна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Манцевич Елена Николаевна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525344"/>
            <a:ext cx="6400800" cy="913656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34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28662" y="274638"/>
            <a:ext cx="7300938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Прогулка по экологической тропе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IMG_6195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907704" y="1556792"/>
            <a:ext cx="5252905" cy="4305660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42910" y="285728"/>
            <a:ext cx="7772400" cy="450059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недели «По морям , по волнам»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9-13июля)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 течение недели с детьми беседовали на темы «Кто служит на корабле», «Почему соленая вода в море», «Обитатели морей»,             «Профессия капитана»,  «Не загрязняйте реки и моря».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Отгадывали загадки «Морские обитатели».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Слушали аудиозапись «Шум моря», «Звуки моря и чаек».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Смотрели фильм «Животные морей и океанов», «Моря планеты Земля».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Проводили подвижные игры «Невод», «Рыбак и рыбы».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 конце недели у нас была веселая дискотека с Бабой Ягой 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«Рыбалка»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IMG_6195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916833"/>
            <a:ext cx="3580760" cy="2923068"/>
          </a:xfrm>
          <a:ln w="57150">
            <a:solidFill>
              <a:srgbClr val="FF0000"/>
            </a:solidFill>
          </a:ln>
        </p:spPr>
      </p:pic>
      <p:pic>
        <p:nvPicPr>
          <p:cNvPr id="5" name="Содержимое 10" descr="IMG_61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5415" y="1916832"/>
            <a:ext cx="3620833" cy="292306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Пальчиковая игра «Волны»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IMG_6195.JP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/>
          <a:srcRect t="37505"/>
          <a:stretch/>
        </p:blipFill>
        <p:spPr>
          <a:xfrm>
            <a:off x="1403648" y="2276872"/>
            <a:ext cx="6132225" cy="2880320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Рисование «Море»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DSC0757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86314" y="2893215"/>
            <a:ext cx="4000528" cy="3000396"/>
          </a:xfrm>
          <a:ln w="57150">
            <a:solidFill>
              <a:srgbClr val="FF0000"/>
            </a:solidFill>
          </a:ln>
        </p:spPr>
      </p:pic>
      <p:pic>
        <p:nvPicPr>
          <p:cNvPr id="11" name="Содержимое 10" descr="IMG_619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85720" y="1214422"/>
            <a:ext cx="4214842" cy="3071834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285728"/>
            <a:ext cx="3400420" cy="11430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Лото «Океан»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DSC0757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16541" y="2401974"/>
            <a:ext cx="3774592" cy="2994372"/>
          </a:xfrm>
          <a:ln w="57150">
            <a:solidFill>
              <a:srgbClr val="FF0000"/>
            </a:solidFill>
          </a:ln>
        </p:spPr>
      </p:pic>
      <p:pic>
        <p:nvPicPr>
          <p:cNvPr id="5" name="Содержимое 10" descr="IMG_61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52258" y="1867349"/>
            <a:ext cx="3502495" cy="277662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714356"/>
            <a:ext cx="4038600" cy="11430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стихотворения А.Барто «Кораблик»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Раскраска «Морские обитатели»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DSC0757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1125116" y="1875224"/>
            <a:ext cx="3321869" cy="2857521"/>
          </a:xfrm>
          <a:ln w="57150">
            <a:solidFill>
              <a:srgbClr val="FF0000"/>
            </a:solidFill>
          </a:ln>
        </p:spPr>
      </p:pic>
      <p:pic>
        <p:nvPicPr>
          <p:cNvPr id="11" name="Содержимое 10" descr="IMG_619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4614272" y="2015156"/>
            <a:ext cx="3371836" cy="2599124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Экспериментирование «Плыви кораблик»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DSC0757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857751" y="2060848"/>
            <a:ext cx="3719667" cy="3296978"/>
          </a:xfrm>
          <a:ln w="57150">
            <a:solidFill>
              <a:srgbClr val="FF0000"/>
            </a:solidFill>
          </a:ln>
        </p:spPr>
      </p:pic>
      <p:pic>
        <p:nvPicPr>
          <p:cNvPr id="11" name="Содержимое 10" descr="IMG_619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6832" y="1714488"/>
            <a:ext cx="3543664" cy="2938648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Просмотров фильмов «Животные морей и океанов»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«Моря планеты Земля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IMG_6195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556792"/>
            <a:ext cx="5429288" cy="4000514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66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-leto0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leto-009</Template>
  <TotalTime>522</TotalTime>
  <Words>157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shablon-leto09</vt:lpstr>
      <vt:lpstr>                Неделя «По морям, по волнам»                средняя  группа №10                                          Воспитатели :Бушуева Марина Викторовна                                                                            Манцевич Елена Николаевна</vt:lpstr>
      <vt:lpstr>          </vt:lpstr>
      <vt:lpstr>«Рыбалка»</vt:lpstr>
      <vt:lpstr>       Пальчиковая игра «Волны»</vt:lpstr>
      <vt:lpstr>Рисование «Море»</vt:lpstr>
      <vt:lpstr>Лото «Океан»                   </vt:lpstr>
      <vt:lpstr>Раскраска «Морские обитатели»</vt:lpstr>
      <vt:lpstr>Экспериментирование «Плыви кораблик»</vt:lpstr>
      <vt:lpstr>Просмотров фильмов «Животные морей и океанов» «Моря планеты Земля </vt:lpstr>
      <vt:lpstr>Прогулка по экологической тропе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</dc:creator>
  <cp:lastModifiedBy>12345</cp:lastModifiedBy>
  <cp:revision>73</cp:revision>
  <dcterms:created xsi:type="dcterms:W3CDTF">2016-08-31T06:53:55Z</dcterms:created>
  <dcterms:modified xsi:type="dcterms:W3CDTF">2018-07-24T03:10:56Z</dcterms:modified>
</cp:coreProperties>
</file>