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72" r:id="rId7"/>
    <p:sldId id="266" r:id="rId8"/>
    <p:sldId id="271" r:id="rId9"/>
    <p:sldId id="270" r:id="rId10"/>
    <p:sldId id="269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9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7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1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4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1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B367-6D3B-4204-9C17-3A723854D7DA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2B24-F26C-472A-81FF-2EF027A4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4552" y="515155"/>
            <a:ext cx="10032642" cy="3477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детей средней группы № 11, 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посвящённое Дню матери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00788"/>
            <a:ext cx="9144000" cy="1841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лица: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– воспитатель группы № 11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Распопова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Александровна,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– воспитатель группы № 1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Владимировна,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– воспитатель группы № 11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Русманова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Александровна,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Коза, Лиса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родители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24025"/>
            <a:ext cx="10781714" cy="77372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Весёлая пляска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33395" b="5790"/>
          <a:stretch/>
        </p:blipFill>
        <p:spPr>
          <a:xfrm>
            <a:off x="1708534" y="1069142"/>
            <a:ext cx="8774931" cy="4104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070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4" r="2314" b="9727"/>
          <a:stretch/>
        </p:blipFill>
        <p:spPr>
          <a:xfrm>
            <a:off x="759789" y="621000"/>
            <a:ext cx="10672422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4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59" y="5834129"/>
            <a:ext cx="10658341" cy="7598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Приобщать детей к праздничной культуре. Развивать желание принимать участие в празднике.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33943" b="24633"/>
          <a:stretch/>
        </p:blipFill>
        <p:spPr>
          <a:xfrm>
            <a:off x="2604000" y="1124447"/>
            <a:ext cx="6984000" cy="382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1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008" y="4340180"/>
            <a:ext cx="10078791" cy="20348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мама за порог,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Козлята сразу прыг да скок.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Расшумелись, расшалились,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Мамины слова забыли!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4" t="26943" r="11675" b="9227"/>
          <a:stretch/>
        </p:blipFill>
        <p:spPr>
          <a:xfrm>
            <a:off x="3739665" y="896263"/>
            <a:ext cx="4712669" cy="3564000"/>
          </a:xfrm>
        </p:spPr>
      </p:pic>
    </p:spTree>
    <p:extLst>
      <p:ext uri="{BB962C8B-B14F-4D97-AF65-F5344CB8AC3E}">
        <p14:creationId xmlns:p14="http://schemas.microsoft.com/office/powerpoint/2010/main" val="4892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11" y="5769735"/>
            <a:ext cx="10568189" cy="708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«Слышим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слышим, да не матушкин это голосок. Да и ты, серый волк, не похож на нашу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матушку».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2" t="38918" r="31838" b="34148"/>
          <a:stretch/>
        </p:blipFill>
        <p:spPr>
          <a:xfrm>
            <a:off x="8914226" y="879624"/>
            <a:ext cx="2206391" cy="47610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23512" r="2633" b="3080"/>
          <a:stretch/>
        </p:blipFill>
        <p:spPr>
          <a:xfrm>
            <a:off x="1365159" y="888642"/>
            <a:ext cx="7549067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8185" cy="700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05" y="288401"/>
            <a:ext cx="5148775" cy="33991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приласкает,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подбодрит,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поругает,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всегда простит.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нею мне не страшен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Никакой злодей!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добрей и краше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мамочки моей!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0138" r="23572" b="9806"/>
          <a:stretch/>
        </p:blipFill>
        <p:spPr>
          <a:xfrm>
            <a:off x="7475990" y="3501097"/>
            <a:ext cx="3865495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16259" r="9444"/>
          <a:stretch/>
        </p:blipFill>
        <p:spPr>
          <a:xfrm>
            <a:off x="5556738" y="288409"/>
            <a:ext cx="3852000" cy="300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0970" r="9702" b="6753"/>
          <a:stretch/>
        </p:blipFill>
        <p:spPr>
          <a:xfrm>
            <a:off x="900331" y="3501097"/>
            <a:ext cx="4094034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0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25551"/>
            <a:ext cx="10430022" cy="6330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«Пошел козел по лесу»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t="14944" r="6194" b="16193"/>
          <a:stretch/>
        </p:blipFill>
        <p:spPr>
          <a:xfrm>
            <a:off x="3306845" y="1359000"/>
            <a:ext cx="5578309" cy="4140000"/>
          </a:xfrm>
        </p:spPr>
      </p:pic>
    </p:spTree>
    <p:extLst>
      <p:ext uri="{BB962C8B-B14F-4D97-AF65-F5344CB8AC3E}">
        <p14:creationId xmlns:p14="http://schemas.microsoft.com/office/powerpoint/2010/main" val="39307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72" y="5683347"/>
            <a:ext cx="10819228" cy="7596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звонко пели козлята, что разбудили медведя.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13528" b="4921"/>
          <a:stretch/>
        </p:blipFill>
        <p:spPr>
          <a:xfrm>
            <a:off x="389822" y="948455"/>
            <a:ext cx="4644000" cy="2978265"/>
          </a:xfrm>
          <a:effectLst>
            <a:softEdge rad="12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29085" r="1521" b="15578"/>
          <a:stretch/>
        </p:blipFill>
        <p:spPr>
          <a:xfrm>
            <a:off x="5275379" y="745588"/>
            <a:ext cx="6479318" cy="338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063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69280"/>
            <a:ext cx="11119338" cy="8440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«Ага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попались! Вышли из домика, забыли, что вам мама говорила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2"/>
          <a:stretch/>
        </p:blipFill>
        <p:spPr>
          <a:xfrm>
            <a:off x="2182235" y="604911"/>
            <a:ext cx="8160598" cy="4824000"/>
          </a:xfrm>
        </p:spPr>
      </p:pic>
    </p:spTree>
    <p:extLst>
      <p:ext uri="{BB962C8B-B14F-4D97-AF65-F5344CB8AC3E}">
        <p14:creationId xmlns:p14="http://schemas.microsoft.com/office/powerpoint/2010/main" val="3959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458265"/>
            <a:ext cx="10528495" cy="10691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«Узнай своего малыша по голосу»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33022" r="1810" b="5474"/>
          <a:stretch/>
        </p:blipFill>
        <p:spPr>
          <a:xfrm>
            <a:off x="214483" y="162761"/>
            <a:ext cx="6866255" cy="33949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/>
          <a:stretch/>
        </p:blipFill>
        <p:spPr>
          <a:xfrm>
            <a:off x="7305821" y="1730335"/>
            <a:ext cx="4680000" cy="29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138</Words>
  <Application>Microsoft Office PowerPoint</Application>
  <PresentationFormat>Произвольный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«Волк и семеро козлят» Развлечение для детей средней группы № 11,  посвящённое Дню матери</vt:lpstr>
      <vt:lpstr>Цель. Приобщать детей к праздничной культуре. Развивать желание принимать участие в празднике.</vt:lpstr>
      <vt:lpstr>Только мама за порог, Козлята сразу прыг да скок. Расшумелись, расшалились, Мамины слова забыли!</vt:lpstr>
      <vt:lpstr>«Слышим, слышим, да не матушкин это голосок. Да и ты, серый волк, не похож на нашу матушку».</vt:lpstr>
      <vt:lpstr>Мама приласкает, Мама подбодрит, Если поругает, То всегда простит. С нею мне не страшен Никакой злодей! Нет добрей и краше мамочки моей! </vt:lpstr>
      <vt:lpstr>Игра «Пошел козел по лесу»</vt:lpstr>
      <vt:lpstr>Так звонко пели козлята, что разбудили медведя. </vt:lpstr>
      <vt:lpstr>«Ага, попались! Вышли из домика, забыли, что вам мама говорила!»</vt:lpstr>
      <vt:lpstr>Игра «Узнай своего малыша по голосу»</vt:lpstr>
      <vt:lpstr>Весёлая пляска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«Волк и семеро козлят» Развлечение для детей средней группы № 11,  посвящённое Дню матери</dc:title>
  <dc:creator>UserXX</dc:creator>
  <cp:lastModifiedBy>12345</cp:lastModifiedBy>
  <cp:revision>9</cp:revision>
  <dcterms:created xsi:type="dcterms:W3CDTF">2017-11-27T13:34:45Z</dcterms:created>
  <dcterms:modified xsi:type="dcterms:W3CDTF">2017-12-01T10:18:53Z</dcterms:modified>
</cp:coreProperties>
</file>