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7" r:id="rId4"/>
    <p:sldId id="266" r:id="rId5"/>
    <p:sldId id="265" r:id="rId6"/>
    <p:sldId id="264" r:id="rId7"/>
    <p:sldId id="263" r:id="rId8"/>
    <p:sldId id="260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FD7F-02A5-4FDF-95A5-3B7D5C39A6F7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525B2-48E2-466A-89C9-109ABF90753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292" name="Picture 4" descr="http://www.hqoboi.com/img/other/novogodnyaya-hq-fotografiya-087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9" name="Picture 4" descr="http://image2you.ru/allimages/_img_33058_dfbf4_1386552856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4325601" cy="580526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FD7F-02A5-4FDF-95A5-3B7D5C39A6F7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525B2-48E2-466A-89C9-109ABF90753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4" descr="http://www.hqoboi.com/img/other/novogodnyaya-hq-fotografiya-087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9" name="Picture 2" descr="http://image2you.ru/allimages/_img_33058_fc10d_1386552792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368232" cy="350100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FD7F-02A5-4FDF-95A5-3B7D5C39A6F7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525B2-48E2-466A-89C9-109ABF90753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4" descr="http://www.hqoboi.com/img/other/novogodnyaya-hq-fotografiya-087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0" name="Picture 2" descr="http://image2you.ru/allimages/_img_33058_fc10d_1386552792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52536" y="1"/>
            <a:ext cx="9396536" cy="272464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FD7F-02A5-4FDF-95A5-3B7D5C39A6F7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525B2-48E2-466A-89C9-109ABF90753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4" descr="http://www.hqoboi.com/img/other/novogodnyaya-hq-fotografiya-087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8" name="Picture 2" descr="http://image2you.ru/allimages/_img_33058_ece1c_1386552821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2639388" cy="386104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CFD7F-02A5-4FDF-95A5-3B7D5C39A6F7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525B2-48E2-466A-89C9-109ABF907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7" r:id="rId3"/>
    <p:sldLayoutId id="2147483655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4941168"/>
            <a:ext cx="3643808" cy="129614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Разработчик: </a:t>
            </a:r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Шестакова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С.А. СЗД</a:t>
            </a:r>
          </a:p>
          <a:p>
            <a:pPr algn="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</a:t>
            </a:r>
          </a:p>
          <a:p>
            <a:pPr algn="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25»</a:t>
            </a:r>
          </a:p>
          <a:p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6632"/>
            <a:ext cx="8928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город Ирбит «Детский сад №25»,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623850, Свердловская область, г. Ирбит, ул. Елизарьевых, д. 23а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8 (34355) 6-71-33; 8 (34355) 6-34-60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01213" y="620220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Ирбит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31" y="2419705"/>
            <a:ext cx="3421360" cy="424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355976" y="220486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РЕБЁНКА – ЛУЧШИЙ ПОДАРОК В НОВОМ ГОДУ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Младшая группа № 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908720"/>
            <a:ext cx="66064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перевозки ребенка в автомобиле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Пункт 22.9. Правил дорожного движения Российской  Федерации.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«Перевозка детей допускается при условии обеспечения их безопасности с учетом особенностей конструкции транспортного средства. Перевозка детей до 12-летнего возраста в транспортных средствах, оборудованных ремнями безопасности, должна осуществляться с использованием детских удерживающих устройств, соответствующих весу и росту ребенка, или иных средств, позволяющих пристегнуть ребенка с помощью ремней безопасности, предусмотренных конструкцией транспортного средства, а на переднем сиденье легкового автомобиля - только с использованием детских удерживающих устройств».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Детское автомобильное кресло - самое безопасное и надежное из всех детских удерживающих устройств, напоминает Госавтоинспекция.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Согласно ч.1 статьи 12.23 КоАП РФ, штраф за нарушение правил перевозки детей составляет 3000 рублей.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1651" y="548680"/>
            <a:ext cx="59046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автокресло?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Всемирной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здравоохранения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в транспортных средствах детских удерживающих устройств позволяет снизить смертность среди младенцев на 71%, а среди детей более старшего возраста - на 54%. Применение таких устройств является обязательным для детей до 12-летнего возраста во всех странах с высоким уровнем автомобилизации.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Принципиальная необходимость фиксации ребенка в автомобиле в специальном детском удерживающем устройстве, а не на руках у родителя, обусловлена тем, что при резком торможении (ударе) при скорости 50 км/ч, вес пассажира возрастает более чем в 30 раз.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Именно поэтому перевозка ребенка на руках считается самой опасной: если вес ребенка 10 кг, то в момент удара он будет весить уже более 300 кг, и удержать его, чтобы уберечь от резкого удара о переднее кресло, практически невозможно.</a:t>
            </a:r>
          </a:p>
        </p:txBody>
      </p:sp>
    </p:spTree>
    <p:extLst>
      <p:ext uri="{BB962C8B-B14F-4D97-AF65-F5344CB8AC3E}">
        <p14:creationId xmlns:p14="http://schemas.microsoft.com/office/powerpoint/2010/main" val="4061330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188640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автокресло?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автокресло - это удерживающее устройство, предназначенное для перевозки детей в автомобиле.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Автокресло предназначено для маленьких пассажиров от рождения до достижения ими роста 150 см (или веса 36 кг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Главная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автокресла - обеспечить безопасность ребенка при дорожно-транспортном происшествии, экстренном торможении или резких маневрах. 	Его необходимость совершенно очевидна - детское автокресло снижает вероятность смертельной травмы. Обязательное условие для этого - правильная установка автокресла в автомобиль.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933056"/>
            <a:ext cx="4001614" cy="281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498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5936" y="116632"/>
            <a:ext cx="4928051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автокресло?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Во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мире детские автокресла делятся на группы - по весу и возрасту ребенка.  При выборе автокресла в первую очередь учитывайте вес, рост и возраст вашего ребенка. Определите группу автокресла. Существуют автокресла, совмещающие в себе функции сразу нескольких групп - например 0+/1 или 2/3. Универсальные кресла обеспечивают защиту в меньшей степени, чем идеально подобранные по весу, росту и возрасту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Обратите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на результаты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краш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-тестов. На автокресле обязательно должна быть маркировка соответствия Европейскому Стандарту Безопасности - ECE R44/03 или ECE R44/04. Кроме того, автокресла подлежат обязательной сертификации в России.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Покупайте кресло вместе с ребенком. Пусть он попробует посидеть в нем - прямо в магазине.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3511550" cy="349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816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136422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Куда и как установить автокресло?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крепления автокресел всех групп в любых автомобилях используется трехточечный ремень безопасности. При этом кресла групп 0, 0+ и 1 крепятся к сиденью ремнем автомобиля, а дети в них пристегиваются уже при помощи внутренних ремней. Автокресла групп 2 и 3 внутренних ремней не имеют, и дети пристегиваются в них при помощи автомобильных ремней безопасности.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Альтернативный способ установки автокресла ISOFIX представляет собой жесткое крепление кресла к кузову автомобиля, что обеспечивает лучшую защиту ребенка.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Самое безопасное место для установки детского кресла в автомобиле - среднее место на заднем сиденье. Самое небезопасное - переднее пассажирское сиденье. Туда автокресло ставится в крайнем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 обязательно отключенной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подушке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69" y="1844824"/>
            <a:ext cx="4179972" cy="206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2069" y="4149080"/>
            <a:ext cx="4139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Примечание: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ISOFIX представляет собой жесткое крепление кресла к кузову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автомобиля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обеспечивает лучшую защиту ребенка. Это подтверждают многочисленные независимые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краш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-тесты. Другой важный момент - система ISOFIX значительно снижает вероятность неправильной установки детского сиденья.</a:t>
            </a:r>
          </a:p>
        </p:txBody>
      </p:sp>
    </p:spTree>
    <p:extLst>
      <p:ext uri="{BB962C8B-B14F-4D97-AF65-F5344CB8AC3E}">
        <p14:creationId xmlns:p14="http://schemas.microsoft.com/office/powerpoint/2010/main" val="1336401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0"/>
            <a:ext cx="468052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перевозить ребенка в автокресле?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внимание на инструкцию по установке автокресла в автомобиле. Попросите консультанта показать вам, как закрепить кресло в автомобиле и как правильно пристегнуть ребенка.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Усадив ребенка в автокресло, пристегните его внутренними ремнями или трехточечными ремнями безопасности, в зависимости от группы кресла.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Обязательно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 натяжение ремней -они не должны провисать. Для игры во время поездки давайте ребенку только мягкие игрушки. Для младенцев используйте только специальные игрушки для автокресел. Если ваш ребенок смотрит во время поездки мультфильмы -имейте в виду, все жесткие предметы во время поездки должны быть закреплены. Не давайте ему в руки DVD-проигрыватель или книгу.</a:t>
            </a:r>
          </a:p>
          <a:p>
            <a:pPr algn="just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59" y="3717032"/>
            <a:ext cx="3990499" cy="293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132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501008"/>
            <a:ext cx="8784976" cy="3168351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/>
            </a:r>
            <a:br>
              <a:rPr lang="ru-RU" dirty="0"/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64704"/>
            <a:ext cx="5976838" cy="584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213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3212976"/>
            <a:ext cx="87849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эти помни всегда, чтоб не случилась с тобою беда. </a:t>
            </a:r>
            <a:endParaRPr lang="ru-RU" sz="4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жизнь всего одна, больше всех она важна!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145</Words>
  <Application>Microsoft Office PowerPoint</Application>
  <PresentationFormat>Экран (4:3)</PresentationFormat>
  <Paragraphs>51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user</cp:lastModifiedBy>
  <cp:revision>11</cp:revision>
  <dcterms:created xsi:type="dcterms:W3CDTF">2014-08-07T11:50:24Z</dcterms:created>
  <dcterms:modified xsi:type="dcterms:W3CDTF">2016-11-22T21:14:50Z</dcterms:modified>
</cp:coreProperties>
</file>