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11.09.2019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4.bp.blogspot.com/-P-HE4-711C4/TqBRQg3DIUI/AAAAAAAAJEA/veiAo6BxUnA/s1600/%D0%94%D0%B5%D1%82%D0%B8-%D0%BE%D1%82-4-%D0%B4%D0%BE-5-%D0%BB%D0%B5%D1%82.jp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97542" y="332656"/>
            <a:ext cx="7894938" cy="20882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Что должен знать и уметь ребенок в возрасте от 4 до 5 лет?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4" name="Рисунок 3" descr="http://www.vse-pro-detey.ru/wp-content/uploads/2016/05/vozrastnye-osobennosti-detej-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204864"/>
            <a:ext cx="6984776" cy="4653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0"/>
            <a:ext cx="61926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Ознакомление с </a:t>
            </a: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окружающим</a:t>
            </a:r>
            <a:endParaRPr lang="ru-RU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115616" y="404664"/>
            <a:ext cx="8028384" cy="659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Ребенок должен уметь различать овощи, фрукты и ягоды, знать какими они бывают, когда созревают.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272727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 Ребенок должен знать названия насекомых, уметь рассказывать о том, как они передвигаются (бабочка летает, улитка ползет, кузнечик прыгает)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272727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3. Ребенок должен знать всех домашних животных и их детенышей.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272727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4. Ребенок должен уметь угадывать по картинкам времена года. Знать приметы каждого из них.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5.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272727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Ребёнок может рассказать о своём родном городе.</a:t>
            </a: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0" i="0" u="none" strike="noStrike" cap="none" normalizeH="0" dirty="0" smtClean="0">
              <a:ln>
                <a:noFill/>
              </a:ln>
              <a:solidFill>
                <a:srgbClr val="272727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400" baseline="0" dirty="0" smtClean="0">
                <a:solidFill>
                  <a:srgbClr val="272727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6.Ребёнок</a:t>
            </a:r>
            <a:r>
              <a:rPr lang="ru-RU" sz="2400" dirty="0" smtClean="0">
                <a:solidFill>
                  <a:srgbClr val="272727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может называть  разные предметы, которые его окружают в помещениях……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272727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6646" y="260648"/>
            <a:ext cx="716562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Социально коммуникативное  </a:t>
            </a:r>
            <a:r>
              <a:rPr lang="ru-RU" sz="28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развитие</a:t>
            </a:r>
            <a:endParaRPr lang="ru-RU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187624" y="893235"/>
            <a:ext cx="7956376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Самообслуживание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1.Умеет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амостоятельно, одеваться и раздеваться в определенной последовательности (надевать одежду, снимать, расстегивать пуговицы,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складывать,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вешать);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2.Замечать непорядок в одежде и устранять его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Умеет пользоваться столовыми приборами( ложка, вилка);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Умеет пользоваться салфеткой, мылом,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полотенцем;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Ребёнок в семье 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сообществе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95450" y="3789040"/>
            <a:ext cx="79563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Знает свое имя, фамилию, имя и отчество своих родителей;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Знает свой домашний адрес -только ориентируется и может показать дорогу домой;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Знает название своего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города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столицы, страны;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Знает название основных профессий……….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620688"/>
            <a:ext cx="79563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2800" b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 </a:t>
            </a:r>
            <a:r>
              <a:rPr lang="ru-RU" sz="2800" b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безопасности</a:t>
            </a:r>
            <a:endParaRPr lang="ru-RU" sz="2800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1.Знают понятия: «съедобное», «несъедобное», «лекарственные растения»;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Знают опасных насекомых….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Знают элементарные правила поведения на улице, дороге…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Знают о назначении светофора…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Знают знаки дорожного движения «Пешеходный переход», «Остановка общественного транспорта»….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 Знают правила поведения с незнакомыми людьми..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 Знают назначение бытовых приборов (пылесос, электрочайник, утюг и др.)…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763688" y="326838"/>
            <a:ext cx="7380312" cy="123619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roximaNova" charset="0"/>
                <a:ea typeface="Times New Roman" pitchFamily="18" charset="0"/>
                <a:cs typeface="Arial" pitchFamily="34" charset="0"/>
              </a:rPr>
              <a:t>Физическое</a:t>
            </a:r>
            <a:r>
              <a:rPr kumimoji="0" lang="ru-RU" sz="3600" b="1" i="0" u="none" strike="noStrike" cap="none" normalizeH="0" dirty="0" smtClean="0">
                <a:ln>
                  <a:noFill/>
                </a:ln>
                <a:solidFill>
                  <a:srgbClr val="343434"/>
                </a:solidFill>
                <a:effectLst/>
                <a:latin typeface="ProximaNova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343434"/>
                </a:solidFill>
                <a:effectLst/>
                <a:latin typeface="ProximaNova" charset="0"/>
                <a:ea typeface="Times New Roman" pitchFamily="18" charset="0"/>
                <a:cs typeface="Arial" pitchFamily="34" charset="0"/>
              </a:rPr>
              <a:t>развитие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://www.vse-pro-detey.ru/wp-content/uploads/2016/05/vozrastnye-osobennosti-detej-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268760"/>
            <a:ext cx="7056784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971600" y="-32032"/>
            <a:ext cx="7632848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1.Ходить и бегать, согласуя движения рук и ног;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2.Прыгать на 2-х ногах на месте и с продвижением вперед;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3.Брать, держать, переносить, катать, бросать мяч из-за головы, от груди;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4.Метать предметы правой и левой рукой на дальность на расстояние, отбивать мяч о землю (пол) 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5.Строиться в колонну по одному, парами, в круг, шеренгу;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6.Ориентироваться в пространстве, находить левую и правую сторону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………..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764704"/>
            <a:ext cx="68407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343434"/>
                </a:solidFill>
                <a:latin typeface="ProximaNova" charset="0"/>
                <a:ea typeface="Times New Roman" pitchFamily="18" charset="0"/>
                <a:cs typeface="Arial" pitchFamily="34" charset="0"/>
              </a:rPr>
              <a:t>Художественно – эстетическое  развитие.</a:t>
            </a:r>
            <a:endParaRPr lang="ru-RU" sz="2800" b="1" dirty="0" smtClean="0">
              <a:solidFill>
                <a:srgbClr val="4F81BD"/>
              </a:solidFill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C:\Users\User\Desktop\цветы\adaptasya-detskom-sad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772817"/>
            <a:ext cx="7416823" cy="48965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43608" y="219095"/>
            <a:ext cx="8100392" cy="4555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Рисование.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1.Правильно передавать в рисунке форму;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2.Изображать в одном рисунке несколько предметов, располагая их на одной линии, на всём листе;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3.Создавать узоры на полосе, квадрате, круге.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……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187624" y="4867032"/>
            <a:ext cx="795637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Лепка.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1.Лепить предметы, состоящие из нескольких частей;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2.Использовать приёмы оттягивания, сглаживания, вдавливания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………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043608" y="1974465"/>
            <a:ext cx="810039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Аппликация.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1.Правильно держать ножницы и передавать ножницы;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2.Вырезать квадрат и четырёхугольник, вырезать круг по намеченному контру, овал, делать косые срезы;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Раскладывать и наклеивать предметы, состоящие из отдельных частей;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4.Составлять узоры из растительных 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геометрических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 и последовательно наклеивать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……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548680"/>
            <a:ext cx="66967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Развитие речи</a:t>
            </a:r>
            <a:endParaRPr lang="ru-RU" sz="4400" b="1" dirty="0"/>
          </a:p>
        </p:txBody>
      </p:sp>
      <p:pic>
        <p:nvPicPr>
          <p:cNvPr id="20483" name="Picture 3" descr="C:\Users\User\Desktop\цветы\imena-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844824"/>
            <a:ext cx="8100392" cy="44644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115616" y="6850"/>
            <a:ext cx="8028384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Ребенок должен использовать тысячу слов, строить фразы из 6-8 слов. Понимать ребенка должны даже посторонние люди, а не только родители.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Ребенок должен понимать, чем отличается строение человека от строения животных, называть их части тела (руки - лапы, ногти - когти, волосы - шерсть).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Ребенок должен уметь правильно ставить существительные в форму множественного числа (цветок - цветы, девочка - девочки).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Ребенок должен уметь находить предмет по описанию (яблоко - круглое, сладкое, желтое). Уметь  самостоятельно составлять описание предмета.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Ребенок должен понимать значение предлогов (в, на, под, за, между, перед, около и т. д.).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Ребенок должен знать, какие бывают профессии, чем занимаются люди этих профессий.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Ребенок должен уметь поддерживать беседу: уметь отвечать на вопросы и правильно их задавать.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 Ребенок должен уметь пересказывать содержание услышанной сказки, рассказа. Рассказать наизусть несколько стихов,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потешек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272727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72727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 Ребенок должен уметь отвечать вопросы, касательно недавно произошедших событий:  Где ты был сегодня? Кого встретил по дороге? Что мама купила в магазине? Что было на тебе одето?......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03648" y="692696"/>
            <a:ext cx="67687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/>
              <a:t>Познавательное </a:t>
            </a:r>
            <a:r>
              <a:rPr lang="ru-RU" sz="3600" b="1" dirty="0" smtClean="0"/>
              <a:t>развитие</a:t>
            </a:r>
            <a:endParaRPr lang="ru-RU" sz="3600" b="1" dirty="0"/>
          </a:p>
        </p:txBody>
      </p:sp>
      <p:pic>
        <p:nvPicPr>
          <p:cNvPr id="4" name="Рисунок 3" descr="http://4.bp.blogspot.com/-P-HE4-711C4/TqBRQg3DIUI/AAAAAAAAJEA/veiAo6BxUnA/s320/%25D0%2594%25D0%25B5%25D1%2582%25D0%25B8-%25D0%25BE%25D1%2582-4-%25D0%25B4%25D0%25BE-5-%25D0%25BB%25D0%25B5%25D1%2582.jpg">
            <a:hlinkClick r:id="rId2"/>
          </p:cNvPr>
          <p:cNvPicPr/>
          <p:nvPr/>
        </p:nvPicPr>
        <p:blipFill rotWithShape="1">
          <a:blip r:embed="rId3" cstate="print"/>
          <a:srcRect b="9538"/>
          <a:stretch/>
        </p:blipFill>
        <p:spPr bwMode="auto">
          <a:xfrm>
            <a:off x="2195736" y="1412776"/>
            <a:ext cx="4968552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187624" y="847837"/>
            <a:ext cx="795637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ФЭМП.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1.Считать в пределах 5;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2.Отвечать на вопрос «сколько всего?»;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2.Сравнивать 5 предметов разной длины, высоты, раскладывая их в возрастающем порядке по длине, высоте;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3.Узнавать и называть треугольник, отличать его от круга и квадрата;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6.различать и называть части суток;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7.Определять направление движения от себя (направо, налево, вперёд, назад, вверх, вниз);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8.Знать правую и левую руку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;……….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159</TotalTime>
  <Words>552</Words>
  <Application>Microsoft Office PowerPoint</Application>
  <PresentationFormat>Экран (4:3)</PresentationFormat>
  <Paragraphs>73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Что должен знать и уметь ребенок в возрасте от 4 до 5 лет?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должен знать и уметь ребенок в возрасте от 4 до 5 лет? </dc:title>
  <dc:creator>User</dc:creator>
  <cp:lastModifiedBy>12345</cp:lastModifiedBy>
  <cp:revision>20</cp:revision>
  <dcterms:created xsi:type="dcterms:W3CDTF">2017-02-14T11:42:16Z</dcterms:created>
  <dcterms:modified xsi:type="dcterms:W3CDTF">2019-09-11T03:11:30Z</dcterms:modified>
</cp:coreProperties>
</file>