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95" r:id="rId2"/>
    <p:sldId id="257" r:id="rId3"/>
    <p:sldId id="273" r:id="rId4"/>
    <p:sldId id="269" r:id="rId5"/>
    <p:sldId id="258" r:id="rId6"/>
    <p:sldId id="259" r:id="rId7"/>
    <p:sldId id="272" r:id="rId8"/>
    <p:sldId id="260" r:id="rId9"/>
    <p:sldId id="275" r:id="rId10"/>
    <p:sldId id="261" r:id="rId11"/>
    <p:sldId id="264" r:id="rId12"/>
    <p:sldId id="263" r:id="rId13"/>
    <p:sldId id="270" r:id="rId14"/>
    <p:sldId id="265" r:id="rId15"/>
    <p:sldId id="271" r:id="rId16"/>
    <p:sldId id="266" r:id="rId17"/>
    <p:sldId id="268" r:id="rId18"/>
    <p:sldId id="30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E7347-D2F3-413C-9B7E-BE5D6957CA7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EDFD5-44FF-4653-B4CD-E11F2865A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8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EDFD5-44FF-4653-B4CD-E11F2865A74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EDFD5-44FF-4653-B4CD-E11F2865A74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08720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должен знать и </a:t>
            </a:r>
          </a:p>
          <a:p>
            <a:pPr algn="ctr"/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уметь ваш ребенок к концу учебного 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5400" dirty="0" smtClean="0">
                <a:solidFill>
                  <a:srgbClr val="002060"/>
                </a:solidFill>
              </a:rPr>
              <a:t/>
            </a:r>
            <a:br>
              <a:rPr lang="ru-RU" sz="5400" dirty="0" smtClean="0">
                <a:solidFill>
                  <a:srgbClr val="002060"/>
                </a:solidFill>
              </a:rPr>
            </a:br>
            <a:endParaRPr lang="ru-RU" sz="5400" dirty="0"/>
          </a:p>
        </p:txBody>
      </p:sp>
      <p:pic>
        <p:nvPicPr>
          <p:cNvPr id="3" name="Picture 2" descr="http://czechschoolatlanta.cz/images/tridy/sov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17032"/>
            <a:ext cx="2887296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810039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Правильно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произносить все звуки родного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языка.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Использовать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речи существительные, обозначающие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профессии.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Употреблять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существительные с обобщающим значением: овощи, фрукты, ягоды,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животные.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Согласовывать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 в роде, числе,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падеже.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Пересказывать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небольшие литературные тексты, составлять рассказ по сюжетной картине, игрушке,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предметам.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Употреблять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предложения с однородными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членами.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806489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ХУДОЖЕСТВЕННАЯ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Уметь отвечать на вопросы по содержанию прочитанного. </a:t>
            </a:r>
            <a:b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Читать наизусть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небольшие стихотворениях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потешки. </a:t>
            </a:r>
            <a:b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Воспроизводить содержание художественных произведений с помощью вопросов воспитателя.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81003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РИСОВАНИЕ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передавать в рисунке форму, строение предметов, расположение частей, отношение по величине.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Изображать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одном рисунке несколько предметов, располагая их на одной линии, на всём листе, связывать их единым содержанием. 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Создавать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узоры на полосе, квадрате, круге, ритмично располагая элементы.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81724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ЛЕПКА 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Лепить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предметы, состоящие из нескольких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частей.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Использовать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приёмы оттягивания, сглаживания, вдавливания, прижимания и промазывания. </a:t>
            </a:r>
            <a:b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Владеть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навыком рационального деления пластилина. </a:t>
            </a:r>
            <a:b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Использовать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работе стеку. </a:t>
            </a:r>
            <a:endParaRPr lang="ru-RU" sz="3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81003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АППЛИКАЦИЯ 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Правильно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держать ножницы и действовать ими.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Резать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диагонали квадрат и четырёхугольник, вырезать круг из квадрата, овал – из четырёхугольника, делать косые срезы. 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Раскладывать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наклеивать предметы, состоящие из отдельных частей. 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Составлять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узоры из растительных и геометрических форм на полосе, квадрате, круге, чередовать их по цвету, форме, величине и последовательно наклеивать. 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81724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КОНСТРУИРОВАНИЕ </a:t>
            </a:r>
            <a:endParaRPr lang="ru-RU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называть основные детали строительного материала (куб, брусок, пластины). 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Уметь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анализировать образец постройки: выделять основные части и различать их по величине и форме. 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Изменять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постройки, надстраивая или заменяя одни детали другими.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Уметь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конструировать  из бумаги: сгибать прямоугольный лист бумаги пополам, совмещая стороны и углы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97346"/>
            <a:ext cx="810039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Ходить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бегать, согласуя движения рук и ног. 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Прыгать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2-х ногах на месте и с продвижением вперед, прыгать в длину с места не менее 70 см. 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Брать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держать, переносить, класть, катать, бросать мяч из-за головы, от груди. 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Метать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предметы правой и левой рукой на дальность на расстояние не менее 5 метров, отбивать мяч о землю (пол) не мании 5 раз подряд. 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Лазать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лесенке-стремянке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гимнастической стене не пропуская реек, перелезая с одного пролёта на другой. 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Ползать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подлезать под натянутую верёвку, перелезать через бревно, лежащее на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полу.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Строиться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колонну по одному, парами, в круг, шеренгу. 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Кататься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двухколёсном велосипеде. 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Ориентироваться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пространстве, находить левую и правую сторону. 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Мелкая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моторика</a:t>
            </a:r>
          </a:p>
          <a:p>
            <a:endParaRPr lang="ru-RU" sz="32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Разукрашивать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рисунки, не выходя за их контуры.</a:t>
            </a:r>
          </a:p>
          <a:p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Уметь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держать в руках карандаш, кисть и изменять направление движения руки в зависимости от формы изображенного предмета.</a:t>
            </a:r>
          </a:p>
          <a:p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Лепить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пластилина мелкие фигурки.</a:t>
            </a:r>
          </a:p>
          <a:p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Завязывать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узелки на веревке.</a:t>
            </a:r>
          </a:p>
          <a:p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Ребенок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должен уметь нанизывать крупные пуговицы или бусины на нитку.</a:t>
            </a:r>
            <a:endParaRPr lang="ru-RU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59484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633670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САМООБСЛУЖИВАНИЕ 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Самостоятельно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одеваться и раздеваться в определенной последовательности (надевать одежду, снимать, расстегивать пуговицы, складывать, вешать, развязывать и завязывать шнурки ботинок). </a:t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Замечать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непорядок в одежде и устранять его. 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806489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ХОЗЯЙСТВЕННО-БЫТОВОЙ ТРУД 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Самостоятельно поддерживать порядок в групповой комнате и на участке. 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Выполнять обязанности дежурных по столовой (расставлять хлебницы, чашки с блюдцами, глубокие тарелки, салфетницы, раскладывать столовые приборы). 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Выполнять обязанности дежурных по подготовке материалов к занятиям (раскладывать карандаши, пособия, кисти, краски и убирать их после занятия). 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 В ПРИРОДЕ 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Самостоятельно поливать растения, убирать сорняки.  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Работать на огороде. 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Приводить в порядок используемое в трудовой деятельности оборудование. 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04664"/>
            <a:ext cx="824440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элементарных математических представлений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Считать в пределах 5 (количественный счет), отвечать на вопрос «сколько всего» 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Сравнивать 2 группы предметов, используя счет. 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Сравнивать 5 предметов разной длины, высоты, раскладывая их в возрастающем порядке по длине, высоте. 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должен знать основные геометрические фигуры (круг, овал, квадрат, треугольник и прямоугольник)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должен уметь разделить круг, квадрат на две и четыре равные части.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Различать и называть части суток. 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Определять направление движения от себя (направо, налево, вперёд, назад, вверх, вниз) 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Знать правую и левую руку. 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6632"/>
            <a:ext cx="810039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ЭКОЛОГИЧЕСКОЕ ВОСПИТАНИЕ 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растениях: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Называть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части растений корень, стебель, лист, цветок, бутон. 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Растения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выращиваются из семян. 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Находить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называть у деревьев корень, ствол, ветки, листья.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Узнавать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называть 3-4 дерева, один кустарник, 3-4 травянистых растений. 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Учить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различать по вкусу, цвету, величине и форме 3-5 вида овощей и фруктов.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Знать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2-3 вида лесных ягод, грибов (съедобных и несъедобных). 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8100392" cy="6710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животных: 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Узнавать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голосам 2-3 птицы. 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Называть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бабочку, жука. 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Расширять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представления о жизни в природных условиях диких животных (заяц, лиса, медведь, волк белка, ёж): как передвигаются, чем питаются, как спасаются от врагов, приспосабливаются к жизни в зимних условиях. 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Расширять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представления о домашних животных и их детёнышах (об особенностях поведения, передвижения, о том, что едят, какую пользу приносят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людям).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81724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ОЗНАКОМЛЕНИЕ С ОКРУЖАЮЩИМ 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 вычленять признаки предметов (цвет, форму, величину,) определять материал, из которого изготовлена вещь (дерево, металл, бумага, ткань). 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Предметы мебели, одежды, посуды, некоторые фрукты, транспорт (автомашины, поезд, самолёт, пароход) ближайшего окружения. 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Различать и называть части тела животного и человека. 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2"/>
            <a:ext cx="81003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БЕЗОПАСНОСТЬ</a:t>
            </a:r>
          </a:p>
          <a:p>
            <a:pPr algn="ctr"/>
            <a:endParaRPr lang="ru-RU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Знать правила дорожного движения (улицу переходят в специальных местах, переходить только на зелёный сигнал светофора) 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Знать название города, деревни, где живут, улицу. 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406</TotalTime>
  <Words>159</Words>
  <Application>Microsoft Office PowerPoint</Application>
  <PresentationFormat>Экран (4:3)</PresentationFormat>
  <Paragraphs>40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Презентация PowerPoint</vt:lpstr>
      <vt:lpstr>             САМООБСЛУЖИВАНИЕ       Самостоятельно, одеваться и раздеваться в определенной последовательности (надевать одежду, снимать, расстегивать пуговицы, складывать, вешать, развязывать и завязывать шнурки ботинок).      Замечать непорядок в одежде и устранять его. 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12345</cp:lastModifiedBy>
  <cp:revision>45</cp:revision>
  <dcterms:created xsi:type="dcterms:W3CDTF">2018-09-05T17:05:58Z</dcterms:created>
  <dcterms:modified xsi:type="dcterms:W3CDTF">2018-09-17T04:05:32Z</dcterms:modified>
</cp:coreProperties>
</file>