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68" r:id="rId6"/>
    <p:sldId id="269" r:id="rId7"/>
    <p:sldId id="260" r:id="rId8"/>
  </p:sldIdLst>
  <p:sldSz cx="9144000" cy="6858000" type="screen4x3"/>
  <p:notesSz cx="6858000" cy="9144000"/>
  <p:embeddedFontLst>
    <p:embeddedFont>
      <p:font typeface="Brush Script MT" panose="03060802040406070304" pitchFamily="66" charset="0"/>
      <p:italic r:id="rId9"/>
    </p:embeddedFont>
    <p:embeddedFont>
      <p:font typeface="Matilda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24.04.2020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59632" y="908720"/>
            <a:ext cx="7560840" cy="5491194"/>
            <a:chOff x="1115616" y="2955212"/>
            <a:chExt cx="8120874" cy="57889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8120874" cy="334564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8A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atilda" pitchFamily="2" charset="0"/>
                  <a:cs typeface="Arial" charset="0"/>
                </a:rPr>
                <a:t>Развиваемся играя дома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dirty="0" smtClean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8A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развивающих игр в домашних условиях</a:t>
              </a:r>
              <a:endParaRPr lang="ru-RU" sz="3200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449916" y="7898924"/>
              <a:ext cx="2786574" cy="845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8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МАДОУ «Детский сад № 25»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8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Учитель-дефектолог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rgbClr val="8A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Т.А. Пелевина</a:t>
              </a:r>
              <a:endParaRPr lang="ru-RU" sz="1400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7200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Многие </a:t>
            </a:r>
            <a:r>
              <a:rPr lang="ru-RU" sz="24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родители знают, что нельзя упускать время в таком важном деле, как воспитание ребенка. До 6 лет дети могут приобрести знания, навыки и умения, которые станут отличной базой дальнейшего развития.         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Сейчас когда дети находятся на дистанционном обучении, родители  </a:t>
            </a:r>
            <a:r>
              <a:rPr lang="ru-RU" sz="24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самостоятельно проводят занятия с </a:t>
            </a:r>
            <a:r>
              <a:rPr lang="ru-RU" sz="24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детьми по рекомендациям педагогов,  </a:t>
            </a:r>
            <a:r>
              <a:rPr lang="ru-RU" sz="24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обучают их чтению, знакомят с окружающим миром</a:t>
            </a:r>
            <a:r>
              <a:rPr lang="ru-RU" sz="24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.              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К сожалению не всем родителям данная форма обучения дается легко. Часто у родителей возникает вопрос «Как правильно провести занятие в домашних условиях, чтобы оно носило продуктивный характер?»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презентации «Развиваемся </a:t>
            </a:r>
            <a:r>
              <a:rPr lang="ru-RU" sz="24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играя </a:t>
            </a:r>
            <a:r>
              <a:rPr lang="ru-RU" sz="24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дома», Вы можете ознакомиться с секретами успешного занятия дома.</a:t>
            </a:r>
            <a:endParaRPr lang="ru-RU" sz="2400" dirty="0">
              <a:effectLst/>
              <a:latin typeface="Times New Roman" panose="02020603050405020304" pitchFamily="18" charset="0"/>
              <a:ea typeface="Brush Script MT" panose="030608020404060703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Организация развивающих игр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7595822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занятия с ребенком в домашних условиях необходимо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проводить в утренние часы 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10-20 минут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возраста ребенка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В течении дня, Вы можете с ребенком играть в речевые игры, читать сказки, пусть ребенок Вам их пересказывает, или сам придумывает конец сказки, а так же  игры на развитие моторики.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 Создаем позитивный настрой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дома легко придумываются и выполняются разнообразные «ритуалы» (стихи, песенки, особые слова, веселые разминки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106425"/>
            <a:ext cx="3851406" cy="25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3255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Структурируем материал для занятий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776864" cy="48531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Занятия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пройдут интересно и полезно, если правильно структурировать материал. Упражнения для активизации внимания детей должны чередоваться с увлекательными логическими головоломками, играми в слова, заданиями на развитие мелкой моторики и координации движений.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Восприятие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на слух и с помощью разнообразной наглядности, музыкальные паузы и физкультминутки, развивающие мультфильмы и придумывание забавных историй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украсит занятие с детьми.           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844" y="4221088"/>
            <a:ext cx="3749588" cy="24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 строить  занятие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941568" cy="5544616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    Любое </a:t>
            </a:r>
            <a:r>
              <a:rPr lang="ru-RU" sz="20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занятие должно иметь мотивирующую, основную и завершающую части. Привычка к логичной структуре сыграет положительную роль, </a:t>
            </a:r>
            <a:r>
              <a:rPr lang="ru-RU" sz="20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и на тот момент, когда  Ваш ребенок подрастет и пойдет в школу. </a:t>
            </a:r>
            <a:endParaRPr lang="ru-RU" sz="2000" dirty="0">
              <a:latin typeface="Times New Roman" panose="02020603050405020304" pitchFamily="18" charset="0"/>
              <a:ea typeface="Brush Script MT" panose="03060802040406070304" pitchFamily="66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Содержание и форма </a:t>
            </a:r>
            <a:r>
              <a:rPr lang="ru-RU" sz="20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игровых занятий зависят </a:t>
            </a:r>
            <a:r>
              <a:rPr lang="ru-RU" sz="20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от возраста </a:t>
            </a:r>
            <a:r>
              <a:rPr lang="ru-RU" sz="20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ребенка </a:t>
            </a:r>
            <a:r>
              <a:rPr lang="ru-RU" sz="20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и целей  </a:t>
            </a:r>
            <a:r>
              <a:rPr lang="ru-RU" sz="20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занятия которые Вы проводите дома. </a:t>
            </a: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Для занятий дома необходимо подбирать материал, чтобы он был разнообразный.  Занятие или игра  </a:t>
            </a:r>
            <a:r>
              <a:rPr lang="ru-RU" sz="20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может </a:t>
            </a:r>
            <a:r>
              <a:rPr lang="ru-RU" sz="20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быть как свободной так и  тематической. </a:t>
            </a:r>
            <a:r>
              <a:rPr lang="ru-RU" sz="2000" dirty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Например, совершенствование речи, тренировка памяти, </a:t>
            </a:r>
            <a:r>
              <a:rPr lang="ru-RU" sz="2000" dirty="0" smtClean="0">
                <a:latin typeface="Times New Roman" panose="02020603050405020304" pitchFamily="18" charset="0"/>
                <a:ea typeface="Brush Script MT" panose="03060802040406070304" pitchFamily="66" charset="0"/>
                <a:cs typeface="Times New Roman" panose="02020603050405020304" pitchFamily="18" charset="0"/>
              </a:rPr>
              <a:t>развитие мелкой моторики.</a:t>
            </a:r>
            <a:endParaRPr lang="ru-RU" sz="2000" dirty="0">
              <a:latin typeface="Times New Roman" panose="02020603050405020304" pitchFamily="18" charset="0"/>
              <a:ea typeface="Brush Script MT" panose="03060802040406070304" pitchFamily="66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7111"/>
            <a:ext cx="3384376" cy="22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Секреты успешного занятия с дошкольниками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978080" cy="49971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Взрослые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обеспечить благоприятные условия для этого,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 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начало с сильной мотивацией (что будем делать и зачем; научимся…, узнаем…; поиграем…); 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 в постановке задач (постепенно нужно добиться, чтобы ребенок удержал в памяти инструкцию хотя бы из 3-х пунктов);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точность объяснения задания на доступном языке (для правильного выполнения нужно четко понимать, что делать);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включение подвижных игр и упражнений в качестве физкультминуток между сложными заданиями и в виде отдельного блока в конце занятия; 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в конце занятия (игры),  (чему научились, что понравилось;</a:t>
            </a:r>
          </a:p>
          <a:p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концовка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в виде веселого стихотворения, которое родители произносят вместе с малышом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каждого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16173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82" y="260649"/>
            <a:ext cx="7979274" cy="6408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518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Brush Script MT</vt:lpstr>
      <vt:lpstr>Matilda</vt:lpstr>
      <vt:lpstr>Times New Roman</vt:lpstr>
      <vt:lpstr>Calibri</vt:lpstr>
      <vt:lpstr>1_Тема Office</vt:lpstr>
      <vt:lpstr>Презентация PowerPoint</vt:lpstr>
      <vt:lpstr>Презентация PowerPoint</vt:lpstr>
      <vt:lpstr>    Организация развивающих игр</vt:lpstr>
      <vt:lpstr>Структурируем материал для занятий</vt:lpstr>
      <vt:lpstr>Как строить  занятие  </vt:lpstr>
      <vt:lpstr>Секреты успешного занятия с дошкольниками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77</cp:revision>
  <dcterms:created xsi:type="dcterms:W3CDTF">2014-07-06T18:18:01Z</dcterms:created>
  <dcterms:modified xsi:type="dcterms:W3CDTF">2020-04-24T13:50:51Z</dcterms:modified>
</cp:coreProperties>
</file>