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6C6DC-A052-44B0-81D3-6CBA5E54A425}" type="datetimeFigureOut">
              <a:rPr lang="ru-RU" smtClean="0"/>
              <a:t>04.07.2018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E0E1F-036F-49B1-A12E-987A7193B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491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0E1F-036F-49B1-A12E-987A7193B7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118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0E1F-036F-49B1-A12E-987A7193B7D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09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0E1F-036F-49B1-A12E-987A7193B7D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15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0b2e182eecf29fd551e18087524f2a7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1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928794" y="785794"/>
            <a:ext cx="5675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Здравствуй, Лето!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Рисунок 3" descr="E:\0b2e182eecf29fd551e18087524f2a7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20601" r="8029" b="11150"/>
          <a:stretch/>
        </p:blipFill>
        <p:spPr>
          <a:xfrm>
            <a:off x="1691680" y="1709124"/>
            <a:ext cx="6192688" cy="4096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0b2e182eecf29fd551e18087524f2a7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372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14414" y="2786058"/>
            <a:ext cx="614366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Квест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ко дню защиты детей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6400" r="12201" b="6951"/>
          <a:stretch/>
        </p:blipFill>
        <p:spPr>
          <a:xfrm>
            <a:off x="2422124" y="3392877"/>
            <a:ext cx="4299752" cy="31389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9051" r="6689" b="13250"/>
          <a:stretch/>
        </p:blipFill>
        <p:spPr>
          <a:xfrm>
            <a:off x="2715068" y="269207"/>
            <a:ext cx="3960440" cy="25168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0b2e182eecf29fd551e18087524f2a7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980728"/>
            <a:ext cx="4680520" cy="45091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7" t="13583" r="28655" b="7633"/>
          <a:stretch/>
        </p:blipFill>
        <p:spPr>
          <a:xfrm>
            <a:off x="899592" y="1844824"/>
            <a:ext cx="2664296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:\0b2e182eecf29fd551e18087524f2a7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188881" y="1052736"/>
            <a:ext cx="4985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Станция «Творческая»</a:t>
            </a:r>
            <a:endParaRPr lang="ru-RU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5900" r="7475" b="21650"/>
          <a:stretch/>
        </p:blipFill>
        <p:spPr>
          <a:xfrm>
            <a:off x="2413587" y="2060848"/>
            <a:ext cx="4536504" cy="30940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996952"/>
            <a:ext cx="6192688" cy="12241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Станция «Цветочная»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13250" r="10625" b="10100"/>
          <a:stretch/>
        </p:blipFill>
        <p:spPr>
          <a:xfrm>
            <a:off x="1475656" y="2276872"/>
            <a:ext cx="6192688" cy="3240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94870" y="1340768"/>
            <a:ext cx="4554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Станция «Цветочная»</a:t>
            </a:r>
            <a:endParaRPr lang="ru-RU"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05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E:\0b2e182eecf29fd551e18087524f2a7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004822" y="2967334"/>
            <a:ext cx="51389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Наши игры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2201" r="9050" b="12201"/>
          <a:stretch/>
        </p:blipFill>
        <p:spPr>
          <a:xfrm>
            <a:off x="2827441" y="237587"/>
            <a:ext cx="3808392" cy="27297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9051" r="11413" b="15350"/>
          <a:stretch/>
        </p:blipFill>
        <p:spPr>
          <a:xfrm>
            <a:off x="2807804" y="3652380"/>
            <a:ext cx="4248472" cy="2990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924944"/>
            <a:ext cx="6336704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</a:rPr>
              <a:t>Папа,мама</a:t>
            </a:r>
            <a:r>
              <a:rPr lang="ru-RU" sz="3600" b="1" dirty="0" smtClean="0">
                <a:solidFill>
                  <a:srgbClr val="002060"/>
                </a:solidFill>
              </a:rPr>
              <a:t>, я-спортивная семья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7384"/>
            <a:ext cx="9143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14301" r="19288" b="13250"/>
          <a:stretch/>
        </p:blipFill>
        <p:spPr>
          <a:xfrm>
            <a:off x="2743170" y="3618647"/>
            <a:ext cx="4881795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2201" r="10626" b="8001"/>
          <a:stretch/>
        </p:blipFill>
        <p:spPr>
          <a:xfrm>
            <a:off x="2411760" y="332656"/>
            <a:ext cx="4608512" cy="290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36815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Наблюдаем за природой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b="11151"/>
          <a:stretch/>
        </p:blipFill>
        <p:spPr>
          <a:xfrm>
            <a:off x="2177988" y="94320"/>
            <a:ext cx="5796136" cy="30826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t="6950" r="12988" b="9050"/>
          <a:stretch/>
        </p:blipFill>
        <p:spPr>
          <a:xfrm>
            <a:off x="2657444" y="3642148"/>
            <a:ext cx="415871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34</Words>
  <Application>Microsoft Office PowerPoint</Application>
  <PresentationFormat>Экран (4:3)</PresentationFormat>
  <Paragraphs>11</Paragraphs>
  <Slides>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Станция «Цветочная»</vt:lpstr>
      <vt:lpstr>Презентация PowerPoint</vt:lpstr>
      <vt:lpstr>Папа,мама, я-спортивная семья</vt:lpstr>
      <vt:lpstr>Наблюдаем за природой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12345</cp:lastModifiedBy>
  <cp:revision>22</cp:revision>
  <dcterms:created xsi:type="dcterms:W3CDTF">2014-09-23T09:44:26Z</dcterms:created>
  <dcterms:modified xsi:type="dcterms:W3CDTF">2018-07-04T09:53:39Z</dcterms:modified>
</cp:coreProperties>
</file>