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03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09.09.2017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0" y="1484784"/>
            <a:ext cx="9144000" cy="936104"/>
          </a:xfrm>
        </p:spPr>
        <p:txBody>
          <a:bodyPr>
            <a:normAutofit fontScale="90000"/>
          </a:bodyPr>
          <a:lstStyle/>
          <a:p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 дошкольное образовательное учреждение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образования город Ирбит «Детский сад № 25»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623850, Свердловская область, г. Ирбит, ул. Елизарьевых, д. 23а</a:t>
            </a:r>
            <a:r>
              <a:rPr lang="ru-RU" sz="1600" b="0" dirty="0" smtClean="0"/>
              <a:t> </a:t>
            </a:r>
            <a:br>
              <a:rPr lang="ru-RU" sz="1600" b="0" dirty="0" smtClean="0"/>
            </a:br>
            <a:r>
              <a:rPr lang="ru-RU" sz="1600" b="0" dirty="0" smtClean="0">
                <a:solidFill>
                  <a:schemeClr val="tx1"/>
                </a:solidFill>
              </a:rPr>
              <a:t>телефон  8 (34355) 6-71-33; 8 (34355) 6-34-60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idx="1"/>
          </p:nvPr>
        </p:nvSpPr>
        <p:spPr>
          <a:xfrm>
            <a:off x="642910" y="3000372"/>
            <a:ext cx="8001056" cy="24340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Что должен уметь ребенок к  </a:t>
            </a:r>
            <a:r>
              <a:rPr lang="ru-RU" dirty="0" smtClean="0"/>
              <a:t>3 </a:t>
            </a:r>
            <a:r>
              <a:rPr lang="ru-RU" dirty="0" smtClean="0"/>
              <a:t>годам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597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«Познавательное развитие»</a:t>
            </a:r>
            <a:endParaRPr lang="ru-RU" sz="7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i="1" u="sng" dirty="0" smtClean="0">
                <a:latin typeface="Times New Roman" pitchFamily="18" charset="0"/>
                <a:cs typeface="Times New Roman" pitchFamily="18" charset="0"/>
              </a:rPr>
              <a:t>Ознакомление с окружающим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 Различать и называть игрушки, предметы мебели, одежды, посуды, некоторые фрукты и овощи, виды транспорта.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 Свободно ориентироваться в ближайшем окружении: узнавать свой дом и квартиру, детский сад и групповую комнату.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 Знать имена членов своей семьи и персонала группы.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Вместе со взрослым заботиться о живых существах: поливать комнатные растения, кормить птиц, рыб и т. и</a:t>
            </a:r>
            <a:br>
              <a:rPr lang="ru-RU" sz="7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35846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«Познавательное развитие»</a:t>
            </a:r>
            <a:endParaRPr lang="ru-RU" sz="18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</a:t>
            </a:r>
          </a:p>
          <a:p>
            <a:pPr algn="ctr">
              <a:buNone/>
            </a:pPr>
            <a:endParaRPr lang="ru-RU" sz="18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•    Активно участвовать в образовании групп из отдельных предметов, различать «много» предметов и «один».</a:t>
            </a: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Различать большие и маленькие предметы.</a:t>
            </a: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Узнавать шар и куб.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202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6857358" cy="403244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2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7200" i="1" u="sng" dirty="0" smtClean="0">
                <a:latin typeface="Times New Roman" pitchFamily="18" charset="0"/>
                <a:cs typeface="Times New Roman" pitchFamily="18" charset="0"/>
              </a:rPr>
              <a:t>Речевое развитие»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Развитие речи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Иметь активный словарный запас (не менее 1000- 1200 слов).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Повторить за взрослым небольшое предложение, в том числе содержащее вопрос или восклицание.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Ответить на понятный вопрос взрослого.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Поделиться информацией («Коля пришел»), пожаловаться на неудобство (замерз, устал) и действия сверстника (отнимает).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Сопровождать речью игровые и бытовые действия («приборматывать»).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Слушать небольшие рассказы без наглядного сопровождения.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• Пользоваться речью как средством общения со сверстниками.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14821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916832"/>
            <a:ext cx="7145390" cy="4104456"/>
          </a:xfrm>
        </p:spPr>
        <p:txBody>
          <a:bodyPr>
            <a:normAutofit/>
          </a:bodyPr>
          <a:lstStyle/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1800" i="1" u="sng" dirty="0" smtClean="0">
                <a:latin typeface="Times New Roman" pitchFamily="18" charset="0"/>
                <a:cs typeface="Times New Roman" pitchFamily="18" charset="0"/>
              </a:rPr>
              <a:t>Речевое развитие»</a:t>
            </a:r>
          </a:p>
          <a:p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Художественная литература</a:t>
            </a:r>
          </a:p>
          <a:p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Слушать стихи, сказки, рассказы. При повторном их чтении проговаривать слова, небольшие фразы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Вместе с педагогом рассматривать иллюстрации в знакомых книжках.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Читать стихи с помощью взрослого (А.Барто из цикла –«Игрушки»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63220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1800" i="1" u="sng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Изобразительная деятельность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Рисование</a:t>
            </a:r>
          </a:p>
          <a:p>
            <a:pPr marL="0" indent="0">
              <a:spcBef>
                <a:spcPts val="0"/>
              </a:spcBef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Знать, что карандашами, фломастерами, красками и кистью можно рисовать; pазличать красный, синий, зеленый, желтый, белый, черный цвета.</a:t>
            </a:r>
          </a:p>
          <a:p>
            <a:pPr marL="0" indent="0">
              <a:spcBef>
                <a:spcPts val="0"/>
              </a:spcBef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Радоваться своим рисункам, называть что на них изображено.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Лепка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•  Знать, что из пластилина, глины можно лепить.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•  Раскатывать комок  прямыми u круговыми движениями кистей рук, отламывать от большого комка маленькие комочки, сплющивать их ладонями; соединять концы раскатанной палочки, плотно прижимая их друг к другу.</a:t>
            </a:r>
          </a:p>
        </p:txBody>
      </p:sp>
    </p:spTree>
    <p:extLst>
      <p:ext uri="{BB962C8B-B14F-4D97-AF65-F5344CB8AC3E}">
        <p14:creationId xmlns="" xmlns:p14="http://schemas.microsoft.com/office/powerpoint/2010/main" val="152561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1800" i="1" u="sng" dirty="0" smtClean="0">
                <a:latin typeface="Times New Roman" pitchFamily="18" charset="0"/>
                <a:cs typeface="Times New Roman" pitchFamily="18" charset="0"/>
              </a:rPr>
              <a:t>Художественно – эстетическое развитие»</a:t>
            </a:r>
            <a:endParaRPr lang="ru-RU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Конструктивно – модельная деятельность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Различать основные формы деталей строительного материала.</a:t>
            </a: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С помощью взрослого строить разнообразные постройки, используя большинство форм.</a:t>
            </a:r>
          </a:p>
          <a:p>
            <a:pPr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•      Рaзворачивать игру вокруг собственной постройки.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1800" b="0" dirty="0"/>
          </a:p>
        </p:txBody>
      </p:sp>
    </p:spTree>
    <p:extLst>
      <p:ext uri="{BB962C8B-B14F-4D97-AF65-F5344CB8AC3E}">
        <p14:creationId xmlns="" xmlns:p14="http://schemas.microsoft.com/office/powerpoint/2010/main" val="1535226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7200" u="sng" dirty="0" smtClean="0">
                <a:latin typeface="Times New Roman" pitchFamily="18" charset="0"/>
                <a:cs typeface="Times New Roman" pitchFamily="18" charset="0"/>
              </a:rPr>
              <a:t>Образовательная область «Социально – коммуникативное развитие» </a:t>
            </a:r>
          </a:p>
          <a:p>
            <a:pPr algn="ctr">
              <a:buNone/>
            </a:pP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Культурно-гигиенические навыки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i="1" u="sng" dirty="0" smtClean="0">
                <a:latin typeface="Times New Roman" pitchFamily="18" charset="0"/>
                <a:cs typeface="Times New Roman" pitchFamily="18" charset="0"/>
              </a:rPr>
              <a:t>Навыки мытья рук и умывания включают умение:</a:t>
            </a: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1. Закатать рукава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2. Смочить руки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3. Взять мыло, намыливать до появления пены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4. Мыть руки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5. Смыть мыло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6. Вымыть лицо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7. Сухо вытереть руки, лицо, аккуратно повесить полотенце и в свою ячейку.</a:t>
            </a:r>
          </a:p>
          <a:p>
            <a:pPr marL="0" indent="0">
              <a:buNone/>
            </a:pPr>
            <a:r>
              <a:rPr lang="ru-RU" sz="7200" i="1" u="sng" dirty="0" smtClean="0">
                <a:latin typeface="Times New Roman" pitchFamily="18" charset="0"/>
                <a:cs typeface="Times New Roman" pitchFamily="18" charset="0"/>
              </a:rPr>
              <a:t>Навыки культуры еды включают умение: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1. Держать ложку в правой руке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2. Не крошить хлеб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3. Не разговаривать за столом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4. Благодарить</a:t>
            </a:r>
          </a:p>
          <a:p>
            <a:pPr marL="0" indent="0">
              <a:buNone/>
            </a:pPr>
            <a:r>
              <a:rPr lang="ru-RU" sz="7200" b="0" dirty="0" smtClean="0">
                <a:latin typeface="Times New Roman" pitchFamily="18" charset="0"/>
                <a:cs typeface="Times New Roman" pitchFamily="18" charset="0"/>
              </a:rPr>
              <a:t>5. Пользоваться салфеткой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00206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Культурно-гигиенические навыки</a:t>
            </a:r>
            <a:endParaRPr lang="ru-RU" sz="21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i="1" u="sng" dirty="0" smtClean="0">
                <a:latin typeface="Times New Roman" pitchFamily="18" charset="0"/>
                <a:cs typeface="Times New Roman" pitchFamily="18" charset="0"/>
              </a:rPr>
              <a:t>Навыки одевания, раздевания включают умение: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С небольшой помощью взрослого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1. Расстегнуть пуговицы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2. Снять платье (брюки)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3. Аккуратно повесить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4. Снять обувь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5. Снять колготки, носки</a:t>
            </a:r>
          </a:p>
          <a:p>
            <a:pPr marL="0" indent="0"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6. Надеть в обратной последовательности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77372323"/>
      </p:ext>
    </p:extLst>
  </p:cSld>
  <p:clrMapOvr>
    <a:masterClrMapping/>
  </p:clrMapOvr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346</TotalTime>
  <Words>511</Words>
  <Application>Microsoft Office PowerPoint</Application>
  <PresentationFormat>Экран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TS030007630</vt:lpstr>
      <vt:lpstr>   Муниципальное автономное  дошкольное образовательное учреждение Муниципального образования город Ирбит «Детский сад № 25» 623850, Свердловская область, г. Ирбит, ул. Елизарьевых, д. 23а  телефон  8 (34355) 6-71-33; 8 (34355) 6-34-60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 дошкольное образовательное учреждение Муниципального образования город Ирбит «Детский сад № 25» 623850, Свердловская область, г. Ирбит, ул. Елизарьевых, д. 23а</dc:title>
  <dc:creator>USER</dc:creator>
  <cp:lastModifiedBy>Пользователь</cp:lastModifiedBy>
  <cp:revision>41</cp:revision>
  <dcterms:created xsi:type="dcterms:W3CDTF">2016-11-12T13:19:39Z</dcterms:created>
  <dcterms:modified xsi:type="dcterms:W3CDTF">2017-09-09T15:48:23Z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