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6858000" cy="9144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3228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age_(6)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_(1)-2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image-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99168" y="-709863"/>
            <a:ext cx="7456337" cy="10563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_(2)-1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858000" cy="914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1E1E1E"/>
      </a:dk1>
      <a:lt1>
        <a:sysClr val="window" lastClr="D7D7D7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Office Theme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Дэнчик</dc:creator>
  <cp:lastModifiedBy>Дэнчик</cp:lastModifiedBy>
  <cp:revision>1</cp:revision>
  <dcterms:created xsi:type="dcterms:W3CDTF">2018-06-13T13:29:11Z</dcterms:created>
  <dcterms:modified xsi:type="dcterms:W3CDTF">2018-06-13T13:34:06Z</dcterms:modified>
</cp:coreProperties>
</file>