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age_(6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_(1)-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age-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9168" y="-709863"/>
            <a:ext cx="7456337" cy="1056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_(2)-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1E1E1E"/>
      </a:dk1>
      <a:lt1>
        <a:sysClr val="window" lastClr="D7D7D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Дэнчик</dc:creator>
  <cp:lastModifiedBy>Дэнчик</cp:lastModifiedBy>
  <cp:revision>1</cp:revision>
  <dcterms:created xsi:type="dcterms:W3CDTF">2018-06-13T13:29:11Z</dcterms:created>
  <dcterms:modified xsi:type="dcterms:W3CDTF">2018-06-13T13:34:06Z</dcterms:modified>
</cp:coreProperties>
</file>