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78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конкультации лето\ЛЕТО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лава\Desktop\конкультации лето\ЛЕТ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</dc:creator>
  <cp:lastModifiedBy>Слава</cp:lastModifiedBy>
  <cp:revision>2</cp:revision>
  <dcterms:created xsi:type="dcterms:W3CDTF">2018-07-02T03:18:56Z</dcterms:created>
  <dcterms:modified xsi:type="dcterms:W3CDTF">2018-07-02T03:23:54Z</dcterms:modified>
</cp:coreProperties>
</file>