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3" autoAdjust="0"/>
    <p:restoredTop sz="94660"/>
  </p:normalViewPr>
  <p:slideViewPr>
    <p:cSldViewPr>
      <p:cViewPr>
        <p:scale>
          <a:sx n="66" d="100"/>
          <a:sy n="66" d="100"/>
        </p:scale>
        <p:origin x="-148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1EA65-F8AD-4B73-8209-9446B0582F1D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759F-CC78-426F-90FB-07AFA0BA0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511067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DB7C-DC67-4DBB-84C2-311AFC02F4D4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583DA-E01C-4AE0-AA8B-B2ACB4766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0859274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83108-59F3-4139-8000-8D80C2406E77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D810-03C9-4344-B8E5-BF7D0B578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9978347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B0280-EC40-460B-84FE-D58816488E88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4E8E-177A-4B0D-B8F0-FB7ABE65C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1298815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0DE7-150C-4C12-9756-8454652BA354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3DBD3-9782-4098-A071-1F1BAC428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600211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6F520-DFC0-4C08-A08E-BE2EC8DB7340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46098-F606-4B30-83B5-72F119AC8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1544704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BFD7C-BC56-4495-B4FE-7EB8D263149A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C7A3-B244-4D25-BDD1-390DBEED9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992247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494AB-B5FE-40B4-A3CE-BC4F549D5AC9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6C974-6481-4A93-9AA6-49BC9D3CF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478063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3797B-F3FF-4A5F-942B-55876A96776A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37CA-8E92-4628-86A8-3484B7D9F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882460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76E67-6B0A-4D09-9C6F-DB515CC77577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B5F6-2EE3-4087-AAB1-83696C954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7566823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3F9E-F453-4AD8-85CA-7AC92EE111BA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8E4C-9B82-4B47-9434-F830DB324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1391244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C2E0C2-7D57-4CF1-8DF6-F6DEE66C0389}" type="datetimeFigureOut">
              <a:rPr lang="ru-RU"/>
              <a:pPr>
                <a:defRPr/>
              </a:pPr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241720-59F7-429F-9034-062D308D8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928794" y="549275"/>
            <a:ext cx="5000659" cy="3455988"/>
          </a:xfrm>
        </p:spPr>
        <p:txBody>
          <a:bodyPr/>
          <a:lstStyle/>
          <a:p>
            <a:pPr eaLnBrk="1" hangingPunct="1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Памятка родителям по дорожной безопасности</a:t>
            </a:r>
          </a:p>
        </p:txBody>
      </p:sp>
      <p:pic>
        <p:nvPicPr>
          <p:cNvPr id="4101" name="Picture 5" descr="http://nachklass.ucoz.ru/0002-003-Dorogie-det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3643314"/>
            <a:ext cx="1851025" cy="254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00034" y="481013"/>
            <a:ext cx="8143932" cy="3305177"/>
          </a:xfrm>
        </p:spPr>
        <p:txBody>
          <a:bodyPr/>
          <a:lstStyle/>
          <a:p>
            <a:pPr marL="571500" indent="-571500" algn="l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используйте специальное удерживающее устройство и ремни безопасности для перевозки детей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пристегивайтесь сами и следите за тем, чтобы были пристегнуты пассажиры автомобиля.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3571522"/>
            <a:ext cx="2667003" cy="26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95288" y="1557338"/>
            <a:ext cx="8462992" cy="45259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Правильное поведение на дорогах – показатель культуры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человека.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Желаем Всем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безопасных дорог!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286124"/>
            <a:ext cx="2320909" cy="339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5040312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Всегда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соблюдайте требования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 дорожного движения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Ребенок будет поступать только так, как поступаете Вы.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550" y="3349407"/>
            <a:ext cx="3950066" cy="289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55650" y="428604"/>
            <a:ext cx="7388250" cy="4357718"/>
          </a:xfrm>
        </p:spPr>
        <p:txBody>
          <a:bodyPr/>
          <a:lstStyle/>
          <a:p>
            <a:pPr marL="571500" indent="-571500" algn="l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учить детей не только соблюдать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Правила движения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 но и с самого раннего возраста учить их наблюдать и ориентироваться. Нужно учитывать, что основной способ формирования навыков поведения – наблюдение, подражание взрослым, прежде всего родителям.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4071942"/>
            <a:ext cx="1574800" cy="232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Находясь с ребенком на проезжей части, не спешите,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переходите дорогу размеренным шагом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Иначе Вы научите спешить там, где надо наблюдать и обеспечить безопасность.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3500438"/>
            <a:ext cx="2310058" cy="320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55650" y="476251"/>
            <a:ext cx="7459688" cy="3024187"/>
          </a:xfrm>
        </p:spPr>
        <p:txBody>
          <a:bodyPr/>
          <a:lstStyle/>
          <a:p>
            <a:pPr marL="571500" indent="-571500" algn="l"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4. Не посылайте ребенка переходить или перебегать дорогу впереди Вас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этим вы обучаете его идти через дорогу, не глядя по сторонам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3214686"/>
            <a:ext cx="2465394" cy="291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3429023"/>
          </a:xfrm>
        </p:spPr>
        <p:txBody>
          <a:bodyPr/>
          <a:lstStyle/>
          <a:p>
            <a:pPr eaLnBrk="1" hangingPunct="1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Маленького ребенка надо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крепко держать за руку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быть готовым удержать при попытке вырваться – это типичная причина несчастных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случаев.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571876"/>
            <a:ext cx="3792539" cy="273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755650" y="500043"/>
            <a:ext cx="7531126" cy="2571767"/>
          </a:xfrm>
        </p:spPr>
        <p:txBody>
          <a:bodyPr/>
          <a:lstStyle/>
          <a:p>
            <a:pPr marL="571500" indent="-571500" algn="l" eaLnBrk="1" hangingPunct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Учите ребенка замечать машину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Иногда ребенок не замечает машину или мотоцикл издалека. Научите его всматриваться вдаль.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618" y="3000372"/>
            <a:ext cx="3584866" cy="300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472518" cy="5111750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 ребенка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оценивать скорость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машины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определять, какая едет прямо, а какая готовиться к повороту.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8353" y="3571876"/>
            <a:ext cx="4513363" cy="267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214282" y="1412875"/>
            <a:ext cx="8572560" cy="5184775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Твердо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усвойте сами и научите ребенка, что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входить в любой вид транспорта и выходить из него можно только тогда, когда он стоит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Объясните ребенку. Почему нельзя прыгать на ходу.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857628"/>
            <a:ext cx="3165768" cy="253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271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Памятка родителям по дорожной безопасности</vt:lpstr>
      <vt:lpstr>Слайд 2</vt:lpstr>
      <vt:lpstr>2. Необходимо учить детей не только соблюдать Правила движения,  но и с самого раннего возраста учить их наблюдать и ориентироваться. Нужно учитывать, что основной способ формирования навыков поведения – наблюдение, подражание взрослым, прежде всего родителям.</vt:lpstr>
      <vt:lpstr>Слайд 4</vt:lpstr>
      <vt:lpstr>  4. Не посылайте ребенка переходить или перебегать дорогу впереди Вас – этим вы обучаете его идти через дорогу, не глядя по сторонам.</vt:lpstr>
      <vt:lpstr>Слайд 6</vt:lpstr>
      <vt:lpstr> 6. Учите ребенка замечать машину. Иногда ребенок не замечает машину или мотоцикл издалека. Научите его всматриваться вдаль. </vt:lpstr>
      <vt:lpstr>Слайд 8</vt:lpstr>
      <vt:lpstr>Слайд 9</vt:lpstr>
      <vt:lpstr>    9. Обязательно используйте специальное удерживающее устройство и ремни безопасности для перевозки детей, пристегивайтесь сами и следите за тем, чтобы были пристегнуты пассажиры автомобиля.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Admin</cp:lastModifiedBy>
  <cp:revision>44</cp:revision>
  <dcterms:created xsi:type="dcterms:W3CDTF">2011-01-05T18:31:26Z</dcterms:created>
  <dcterms:modified xsi:type="dcterms:W3CDTF">2018-10-11T08:20:16Z</dcterms:modified>
</cp:coreProperties>
</file>