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9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F8B1-CF00-4DD3-86DC-7749AE7BEDD0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83C9C-14CB-4515-B079-FD2414672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6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3C9C-14CB-4515-B079-FD24146725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92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3C9C-14CB-4515-B079-FD24146725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2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83C9C-14CB-4515-B079-FD24146725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90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3345" y="1697768"/>
            <a:ext cx="7295212" cy="1801084"/>
          </a:xfrm>
        </p:spPr>
        <p:txBody>
          <a:bodyPr anchor="b">
            <a:normAutofit/>
            <a:scene3d>
              <a:camera prst="orthographicFront"/>
              <a:lightRig rig="sunset" dir="t"/>
            </a:scene3d>
            <a:sp3d extrusionH="57150" contourW="12700" prstMaterial="plastic">
              <a:bevelT w="38100" h="38100"/>
              <a:extrusionClr>
                <a:schemeClr val="accent4">
                  <a:lumMod val="50000"/>
                </a:schemeClr>
              </a:extrusionClr>
              <a:contourClr>
                <a:srgbClr val="684F00"/>
              </a:contourClr>
            </a:sp3d>
          </a:bodyPr>
          <a:lstStyle>
            <a:lvl1pPr algn="ctr"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345" y="3798915"/>
            <a:ext cx="7295212" cy="937978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extrusionH="57150" contourW="12700" prstMaterial="plastic">
              <a:bevelT w="38100" h="38100"/>
              <a:extrusionClr>
                <a:schemeClr val="accent4">
                  <a:lumMod val="50000"/>
                </a:schemeClr>
              </a:extrusionClr>
              <a:contourClr>
                <a:srgbClr val="684F00"/>
              </a:contourClr>
            </a:sp3d>
          </a:bodyPr>
          <a:lstStyle>
            <a:lvl1pPr marL="0" indent="0" algn="ctr">
              <a:buNone/>
              <a:defRPr sz="32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17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54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27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51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53" y="1528989"/>
            <a:ext cx="8094688" cy="1807445"/>
          </a:xfrm>
        </p:spPr>
        <p:txBody>
          <a:bodyPr anchor="b">
            <a:normAutofit/>
            <a:scene3d>
              <a:camera prst="orthographicFront"/>
              <a:lightRig rig="sunset" dir="t"/>
            </a:scene3d>
            <a:sp3d extrusionH="57150" contourW="12700" prstMaterial="soft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4800" b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3653" y="3468678"/>
            <a:ext cx="8094688" cy="1388135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extrusionH="57150" contourW="12700" prstMaterial="soft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ctr">
              <a:buNone/>
              <a:defRPr sz="2800" b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38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608" y="1825625"/>
            <a:ext cx="542019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020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9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9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8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27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75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8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08" y="554636"/>
            <a:ext cx="10972798" cy="113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plastic">
              <a:bevelT w="38100" h="38100"/>
              <a:contourClr>
                <a:srgbClr val="684F0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608" y="1825625"/>
            <a:ext cx="109727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BF61-1B87-4074-A286-82FD1253027B}" type="datetimeFigureOut">
              <a:rPr lang="ru-RU" smtClean="0"/>
              <a:pPr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8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3448" y="2392471"/>
            <a:ext cx="7295212" cy="167005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Неделя «Сказочная»</a:t>
            </a:r>
            <a:br>
              <a:rPr lang="ru-RU" sz="3600" dirty="0" smtClean="0"/>
            </a:br>
            <a:r>
              <a:rPr lang="ru-RU" sz="3600" dirty="0" smtClean="0"/>
              <a:t>группа №10</a:t>
            </a:r>
            <a:br>
              <a:rPr lang="ru-RU" sz="3600" dirty="0" smtClean="0"/>
            </a:br>
            <a:r>
              <a:rPr lang="ru-RU" sz="3600" dirty="0" smtClean="0"/>
              <a:t>воспитатели :</a:t>
            </a:r>
            <a:br>
              <a:rPr lang="ru-RU" sz="3600" dirty="0" smtClean="0"/>
            </a:br>
            <a:r>
              <a:rPr lang="ru-RU" sz="3600" dirty="0" smtClean="0"/>
              <a:t>Елена Николаевна</a:t>
            </a:r>
            <a:br>
              <a:rPr lang="ru-RU" sz="3600" dirty="0" smtClean="0"/>
            </a:br>
            <a:r>
              <a:rPr lang="ru-RU" sz="3600" dirty="0" smtClean="0"/>
              <a:t>Марина Викторовна</a:t>
            </a:r>
            <a:endParaRPr lang="ru-RU" sz="3600" dirty="0"/>
          </a:p>
        </p:txBody>
      </p:sp>
      <p:pic>
        <p:nvPicPr>
          <p:cNvPr id="4" name="Skazochnaya_-_melodiya..._(x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>
                  <p14:bmkLst>
                    <p14:bmk name="Закладка 1" time="9442.4635"/>
                  </p14:bmkLst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04884" y="5915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14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285" y="1825625"/>
            <a:ext cx="9909406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58779" y="1251284"/>
            <a:ext cx="10266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Вся неделя с 18 по 22 июня была посвящена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народным сказкам.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повторили программный материал, обыграли любимые сюжеты из сказок, перевоплощались в героев, смогли помочь героям, которые оказались в беде, игровые моменты обсуждали с детьми, и по окончании «сказочной» недели, была проведена викторина по мотивам русских народных сказок.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книг по сказкам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240" y="1617077"/>
            <a:ext cx="326350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341" y="1574795"/>
            <a:ext cx="3270585" cy="436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07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655" y="1572127"/>
            <a:ext cx="326350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958" y="1572127"/>
            <a:ext cx="3429061" cy="457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0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Театрализованные игры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171" y="1889125"/>
            <a:ext cx="58017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710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94" y="1697289"/>
            <a:ext cx="326350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492" y="1652336"/>
            <a:ext cx="3260559" cy="434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982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«Русские народные сказки»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57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819" y="763183"/>
            <a:ext cx="10972798" cy="1136052"/>
          </a:xfrm>
        </p:spPr>
        <p:txBody>
          <a:bodyPr/>
          <a:lstStyle/>
          <a:p>
            <a:r>
              <a:rPr lang="ru-RU" dirty="0" smtClean="0"/>
              <a:t>Ребята наши -Молодцы!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08" y="1519085"/>
            <a:ext cx="10972798" cy="4657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662" y="2328862"/>
            <a:ext cx="3558591" cy="35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34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ка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казка 2" id="{577CD144-BB49-45D5-97CC-D5AC0BE43DF3}" vid="{B51D88E1-A310-4FCF-A03B-FEB34B8A550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3</Template>
  <TotalTime>1251</TotalTime>
  <Words>83</Words>
  <Application>Microsoft Office PowerPoint</Application>
  <PresentationFormat>Произвольный</PresentationFormat>
  <Paragraphs>13</Paragraphs>
  <Slides>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Сказка 3</vt:lpstr>
      <vt:lpstr>Неделя «Сказочная» группа №10 воспитатели : Елена Николаевна Марина Викторовна</vt:lpstr>
      <vt:lpstr>Слайд 2</vt:lpstr>
      <vt:lpstr>Выставка книг по сказкам</vt:lpstr>
      <vt:lpstr>Пальчиковый театр</vt:lpstr>
      <vt:lpstr>Театрализованные игры</vt:lpstr>
      <vt:lpstr>Сюжетно-ролевые игры</vt:lpstr>
      <vt:lpstr>Викторина  «Русские народные сказки»</vt:lpstr>
      <vt:lpstr>Ребята наши -Молодцы!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</dc:title>
  <dc:creator>User</dc:creator>
  <cp:lastModifiedBy>Евгений</cp:lastModifiedBy>
  <cp:revision>19</cp:revision>
  <dcterms:created xsi:type="dcterms:W3CDTF">2016-12-19T14:54:43Z</dcterms:created>
  <dcterms:modified xsi:type="dcterms:W3CDTF">2018-06-23T13:03:13Z</dcterms:modified>
</cp:coreProperties>
</file>