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5" r:id="rId7"/>
    <p:sldId id="264" r:id="rId8"/>
    <p:sldId id="268" r:id="rId9"/>
    <p:sldId id="267" r:id="rId10"/>
    <p:sldId id="263" r:id="rId11"/>
    <p:sldId id="262" r:id="rId12"/>
    <p:sldId id="260" r:id="rId13"/>
    <p:sldId id="272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84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D366-ACE6-41A3-AFEF-EACCBCFE5E4E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9BC0-F233-41A5-A641-B0AE5B433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42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D366-ACE6-41A3-AFEF-EACCBCFE5E4E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9BC0-F233-41A5-A641-B0AE5B433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94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D366-ACE6-41A3-AFEF-EACCBCFE5E4E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9BC0-F233-41A5-A641-B0AE5B433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05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D366-ACE6-41A3-AFEF-EACCBCFE5E4E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9BC0-F233-41A5-A641-B0AE5B433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36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D366-ACE6-41A3-AFEF-EACCBCFE5E4E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9BC0-F233-41A5-A641-B0AE5B433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97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D366-ACE6-41A3-AFEF-EACCBCFE5E4E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9BC0-F233-41A5-A641-B0AE5B433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41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D366-ACE6-41A3-AFEF-EACCBCFE5E4E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9BC0-F233-41A5-A641-B0AE5B433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32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D366-ACE6-41A3-AFEF-EACCBCFE5E4E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9BC0-F233-41A5-A641-B0AE5B433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66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D366-ACE6-41A3-AFEF-EACCBCFE5E4E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9BC0-F233-41A5-A641-B0AE5B433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91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D366-ACE6-41A3-AFEF-EACCBCFE5E4E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9BC0-F233-41A5-A641-B0AE5B433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15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D366-ACE6-41A3-AFEF-EACCBCFE5E4E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9BC0-F233-41A5-A641-B0AE5B433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48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FD366-ACE6-41A3-AFEF-EACCBCFE5E4E}" type="datetimeFigureOut">
              <a:rPr lang="ru-RU" smtClean="0"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A9BC0-F233-41A5-A641-B0AE5B433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25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741299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город Ирбит «Детский сад № 25»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«Волк и семеро козлят»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для детей средней группы № 6, </a:t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посвящённое Дню матери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997003"/>
            <a:ext cx="9144000" cy="16227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 лица: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– воспитатель группы № 6 Шестакова Снежана Александровна,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Коза, Волк, Медведь, Лиса –  родители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–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Ромазанова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Юрьевна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014433"/>
            <a:ext cx="10636876" cy="5151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Песня «Лучшая самая»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солистка Люба Камень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3" t="20094" r="3005"/>
          <a:stretch/>
        </p:blipFill>
        <p:spPr>
          <a:xfrm>
            <a:off x="3013657" y="257576"/>
            <a:ext cx="6593983" cy="547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9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5640946"/>
            <a:ext cx="10623997" cy="90152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Игра «Узнай своего малыша по голосу»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30409"/>
          <a:stretch/>
        </p:blipFill>
        <p:spPr>
          <a:xfrm>
            <a:off x="540912" y="1614893"/>
            <a:ext cx="5663533" cy="30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" t="28698"/>
          <a:stretch/>
        </p:blipFill>
        <p:spPr>
          <a:xfrm>
            <a:off x="6465188" y="1614893"/>
            <a:ext cx="5421721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4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7301" y="2588654"/>
            <a:ext cx="3515933" cy="166137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Игра «Ку-ку-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39710" r="7192"/>
          <a:stretch/>
        </p:blipFill>
        <p:spPr>
          <a:xfrm>
            <a:off x="272890" y="260146"/>
            <a:ext cx="5162493" cy="27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33503"/>
          <a:stretch/>
        </p:blipFill>
        <p:spPr>
          <a:xfrm>
            <a:off x="7119423" y="221796"/>
            <a:ext cx="4823919" cy="259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b="6333"/>
          <a:stretch/>
        </p:blipFill>
        <p:spPr>
          <a:xfrm>
            <a:off x="6830475" y="4177214"/>
            <a:ext cx="4994225" cy="241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2" b="6257"/>
          <a:stretch/>
        </p:blipFill>
        <p:spPr>
          <a:xfrm>
            <a:off x="272890" y="4231214"/>
            <a:ext cx="5141313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5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1093" y="1525167"/>
            <a:ext cx="2581108" cy="424370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Подарок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мамы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0" y="211166"/>
            <a:ext cx="3960000" cy="297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80" y="220166"/>
            <a:ext cx="3936000" cy="295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80" y="3592613"/>
            <a:ext cx="3792000" cy="284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0" y="3556613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9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28356" r="2441" b="17372"/>
          <a:stretch/>
        </p:blipFill>
        <p:spPr>
          <a:xfrm>
            <a:off x="412106" y="766293"/>
            <a:ext cx="11223420" cy="50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9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6062133"/>
            <a:ext cx="10732911" cy="5192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Приобщать детей к праздничной культуре. Развивать желание принимать участие в празднике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30838" r="2947"/>
          <a:stretch/>
        </p:blipFill>
        <p:spPr>
          <a:xfrm>
            <a:off x="2212622" y="1074989"/>
            <a:ext cx="6811062" cy="412691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55993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64747"/>
            <a:ext cx="4915829" cy="94503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Танец «Нежность»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5" y="401007"/>
            <a:ext cx="3600000" cy="27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50" y="1506558"/>
            <a:ext cx="3504000" cy="262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10" y="3135517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5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81511"/>
            <a:ext cx="10642600" cy="7337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Песня «Лучшая самая»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солистка Анастасия Василькова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0" b="6336"/>
          <a:stretch/>
        </p:blipFill>
        <p:spPr>
          <a:xfrm>
            <a:off x="1761059" y="1151466"/>
            <a:ext cx="8559883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7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04177"/>
            <a:ext cx="10379927" cy="138853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Так же , как в старой сказке, мама Коза каждый день уходила сена пощипать, капусты поискать, 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козлятушкам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-ребятушкам строго настрого наказывала.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2" t="38941" r="17497" b="3631"/>
          <a:stretch/>
        </p:blipFill>
        <p:spPr>
          <a:xfrm>
            <a:off x="3443662" y="966024"/>
            <a:ext cx="5272767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91200"/>
            <a:ext cx="10313020" cy="7676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«Слышим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слышим, да не матушкин это голосок. Да и ты, серый волк, не похож на нашу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матушку».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7"/>
          <a:stretch/>
        </p:blipFill>
        <p:spPr>
          <a:xfrm>
            <a:off x="1906708" y="738321"/>
            <a:ext cx="8872950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777" y="811369"/>
            <a:ext cx="4906852" cy="461063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Мама приласкает,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Мама подбодрит,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Если поругает,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То всегда простит.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нею мне не страшен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Никакой злодей,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Нет добрей и краше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мамочки моей!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8" t="38127" r="19256" b="3202"/>
          <a:stretch/>
        </p:blipFill>
        <p:spPr>
          <a:xfrm>
            <a:off x="978795" y="1062502"/>
            <a:ext cx="2268000" cy="5182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2" t="40425" r="23085" b="12709"/>
          <a:stretch/>
        </p:blipFill>
        <p:spPr>
          <a:xfrm>
            <a:off x="8062174" y="1062499"/>
            <a:ext cx="2772000" cy="52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4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85645"/>
            <a:ext cx="10701270" cy="73409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Игра «Пошел козел по лесу»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 t="36797" r="1932"/>
          <a:stretch/>
        </p:blipFill>
        <p:spPr>
          <a:xfrm>
            <a:off x="1596965" y="991670"/>
            <a:ext cx="9290318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9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692461"/>
            <a:ext cx="10701270" cy="75985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«Мишка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Мишенька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прости! Домик наш ты не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губи».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" t="34605"/>
          <a:stretch/>
        </p:blipFill>
        <p:spPr>
          <a:xfrm>
            <a:off x="1854556" y="1107581"/>
            <a:ext cx="8621378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2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146</Words>
  <Application>Microsoft Office PowerPoint</Application>
  <PresentationFormat>Произвольный</PresentationFormat>
  <Paragraphs>17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автономное дошкольное образовательное учреждение Муниципального образования город Ирбит «Детский сад № 25»   «Волк и семеро козлят» Развлечение для детей средней группы № 6,  посвящённое Дню матери</vt:lpstr>
      <vt:lpstr>Цель. Приобщать детей к праздничной культуре. Развивать желание принимать участие в празднике</vt:lpstr>
      <vt:lpstr>Танец «Нежность»</vt:lpstr>
      <vt:lpstr>Песня «Лучшая самая» солистка Анастасия Василькова</vt:lpstr>
      <vt:lpstr>Так же , как в старой сказке, мама Коза каждый день уходила сена пощипать, капусты поискать, а козлятушкам-ребятушкам строго настрого наказывала.</vt:lpstr>
      <vt:lpstr>«Слышим, слышим, да не матушкин это голосок. Да и ты, серый волк, не похож на нашу матушку».</vt:lpstr>
      <vt:lpstr>Мама приласкает, Мама подбодрит, Если поругает, То всегда простит. С нею мне не страшен Никакой злодей, Нет добрей и краше  мамочки моей!</vt:lpstr>
      <vt:lpstr>Игра «Пошел козел по лесу»</vt:lpstr>
      <vt:lpstr>«Мишка, Мишенька, прости! Домик наш ты не губи».</vt:lpstr>
      <vt:lpstr>Песня «Лучшая самая» солистка Люба Камень</vt:lpstr>
      <vt:lpstr>Игра «Узнай своего малыша по голосу»</vt:lpstr>
      <vt:lpstr>Игра «Ку-ку-чи-чи»</vt:lpstr>
      <vt:lpstr>Подарок  для мамы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Муниципального образования город Ирбит «Детский сад № 25»   «Волк и семеро козлят» Развлечение для детей средней группы № 6,  посвящённое Дню матери</dc:title>
  <dc:creator>UserXX</dc:creator>
  <cp:lastModifiedBy>12345</cp:lastModifiedBy>
  <cp:revision>10</cp:revision>
  <dcterms:created xsi:type="dcterms:W3CDTF">2017-11-28T09:20:32Z</dcterms:created>
  <dcterms:modified xsi:type="dcterms:W3CDTF">2017-12-01T10:14:29Z</dcterms:modified>
</cp:coreProperties>
</file>