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2" r:id="rId15"/>
    <p:sldId id="289" r:id="rId16"/>
    <p:sldId id="284" r:id="rId17"/>
    <p:sldId id="285" r:id="rId18"/>
    <p:sldId id="286" r:id="rId19"/>
    <p:sldId id="287" r:id="rId20"/>
    <p:sldId id="288" r:id="rId21"/>
    <p:sldId id="291" r:id="rId22"/>
    <p:sldId id="266" r:id="rId23"/>
    <p:sldId id="2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" y="11075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prstTxWarp prst="textCanDown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Возрастные особенности  детей 4-5 лет </a:t>
            </a:r>
            <a:endParaRPr lang="ru-RU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5688632" cy="622920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Подготовили воспитатели группы №10: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Манцевич Е.Н, Бушуева М.В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41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 4-5 лет ребенок воспринимает взрослого как источник новых знаний и очень остро нуждается в уважении взрослого. Близкий взрослый может повлиять на успешность ребенка в коллективе, обогатив игровой и коммуникативный арсенал ребенка. Взрослый должен учить его понимать чувства и желания другого, сопереживать и выражать свое сочувствие и уважение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34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Times New Roman"/>
                <a:cs typeface="Times New Roman"/>
              </a:rPr>
              <a:t>Как воспитать послушание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Times New Roman"/>
                <a:cs typeface="Times New Roman"/>
              </a:rPr>
              <a:t>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единство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требований приводит к формированию устойчивых привычек;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проявление такта, терпения;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объяснение, почему надо мыть руки, нельзя шуметь, обижать.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Ребенок реагирует не только на то, 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что 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вы потребовали, но и на то, 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как 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(спокойно, ласково или грубо, обидно).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Требования должны выполняться обязательно. Повторить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еще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раз более категорично. Не послушается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              –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оставить в покое и не общаться. Важно,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          чтобы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не накапливался опыт непослушания.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05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Объяснять причину запретов и запрещать то, что действительно нельзя делать.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Заменить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угрозу обещанием, т.к. невыполнимые угрозы подрывают доверие к родителям.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«Не уберешь игрушки – выкину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800" dirty="0" smtClean="0">
                <a:ea typeface="Times New Roman"/>
                <a:cs typeface="Times New Roman"/>
              </a:rPr>
              <a:t>;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Перестань реветь – уйду».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Лучше делать упор на «+» – «… не успеем почитать».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 говорить «Ты грязнуля» – «У тебя грязно».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Дети легче откликаются на ободряющие слова и хуже – на унижающие.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Следует осторожно подходить к использованию запретов и наказаний.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Не спешите с наказаниями – выясните причину. Дети редко действуют преднамеренно.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Угрозы – как приглашение к действию «Вот только сделай» (залезь, сорви, тронь).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Лучше делать акцент на чувствах «Я волнуюсь», «Мне обидно», «Я горжусь».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Положительные поступки ребенка не оставлять без внимания.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Крик действует, пока ребенок к нему не привыкнет. Нужно, чтобы он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понимал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смысл ваших слов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800" dirty="0" smtClean="0">
              <a:latin typeface="Times New Roman"/>
              <a:ea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100" b="1" dirty="0" smtClean="0">
                <a:latin typeface="Times New Roman"/>
                <a:ea typeface="Times New Roman"/>
              </a:rPr>
              <a:t>Ребенку </a:t>
            </a:r>
            <a:r>
              <a:rPr lang="ru-RU" sz="5100" b="1" dirty="0">
                <a:latin typeface="Times New Roman"/>
                <a:ea typeface="Times New Roman"/>
              </a:rPr>
              <a:t>важно чувствовать </a:t>
            </a:r>
            <a:r>
              <a:rPr lang="ru-RU" sz="5100" b="1" dirty="0" smtClean="0">
                <a:latin typeface="Times New Roman"/>
                <a:ea typeface="Times New Roman"/>
              </a:rPr>
              <a:t>                                  и </a:t>
            </a:r>
            <a:r>
              <a:rPr lang="ru-RU" sz="5100" b="1" dirty="0">
                <a:latin typeface="Times New Roman"/>
                <a:ea typeface="Times New Roman"/>
              </a:rPr>
              <a:t>знать, что его любят. </a:t>
            </a:r>
            <a:endParaRPr lang="ru-RU" sz="51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6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Психическое развитие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Восприятие: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5 годам дети, как правило, уже хорошо владеют представлениями об основных цветах, геометрических формах и отношениях величин. Ребёнок уже может целенаправленно наблюдать, рассматривать и искать предметы в окружающем его пространстве. При обследовании несложных предметов он способен придерживаться определённой последовательности: выделять основные части, определять их цвет, форму и величину, а затем — дополнительные части. Восприятие                               в этом возрасте постепенно становится  осмысленным, целенаправленным и   анализирующим.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703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среднем дошкольном возрасте связь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действий сохраняется, но уже не является такой непосредственной, как раньше. Во многих случаях не требуется практического манипулирования с объектом, но во всех случаях ребёнку необходимо отчётливо воспринимать и наглядно представлять этот объект. Мышление детей 4-5 лет протекает в форме наглядных образов, следуя за восприятием. </a:t>
            </a: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45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Ребенок должен уметь: 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Складывать разрезанную картинку из 5-6 частей; 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Находить и объяснять несоответствия на рисунках;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Находить и объяснять отличия между явлениями;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Находить в группе слов лишнее и суметь объяснить, почему оно лишнее; 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Называть обобщающим словом каждую группу предметов: домашние и дикие животные, птицы, насекомые, ягоды, овощи и фрукты; </a:t>
            </a: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Определять последовательность событий.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454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5 годам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становится всё более устойчивым (занимается интересной деятельностью в течение 15-20 минут) - если ребёнок пошёл за мячом, то уже не будет отвлекаться на другие интересные предметы. Важным показателем развития внимания является то, что к 5 годам в деятельности ребёнка появляется действие по правилу. Именно в этом возрасте дети начинают активно играть в игры с правилами: настольные (лото,                       детское домино) и подвижные                     (прятки, салочки).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17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5 лет интенсивно развивается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ребёнка - он может запомнить уже 5-6 предметов из 10, изображённых на предъявляемых ему картинках. Цепкая память позволяет ребёнку 4-5 лет многое запоминать, он легко выучивает наизусть стихи и может выразительно читать их на публике.</a:t>
            </a:r>
            <a:endParaRPr lang="ru-RU" dirty="0"/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648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возрасте 4-5 лет преобладает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воображение,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воссоздающее образы, которые описываются в стихах, рассказах взрослого, встречаются в мультфильмах и т. д. Особенности образов воображения зависят от опыта ребёнка: в них часто смешивается реальное и сказочное, фантастическое. Однако образы у ребёнка 4-5 лет разрозненны и зависят от меняющихся внешних условий.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48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среднего дошкольного возраста свободно ведут счет в пределах 5, видят геометрические фигуры в окружающих предметах. Правильно называют времена года, части суток. Различают правую и левую руку.</a:t>
            </a:r>
            <a:endParaRPr lang="ru-RU" dirty="0"/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64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Психологический портрет</a:t>
            </a:r>
            <a:endParaRPr lang="ru-RU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Период от 4 до 5 лет – продолжение периода самоутверждения. Ребенок приписывает себе качества, которыми не обладает, но хотел бы обладать. Твердит, что он самый-самый (смелый, сильный, ловкий). И верит в это,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обижается, когда ему не верят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5633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Эмоции.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4-летние дети – уравновешенные и жизнерадостные существа. Главными источниками эмоций – жизненные ситуации, система взаимоотношений, в которую попадают люди. Это любовь и вражда, страх и помощь, справедливость и несправедливость. Отношения со сверстниками начинают вызывать сильные эмоции.</a:t>
            </a: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64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08896"/>
            <a:ext cx="2876129" cy="287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ea typeface="Times New Roman"/>
                <a:cs typeface="Times New Roman" pitchFamily="18" charset="0"/>
              </a:rPr>
              <a:t>Мелкая и крупная моторика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610744" cy="492941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Завязывать </a:t>
            </a:r>
            <a:r>
              <a:rPr lang="ru-RU" sz="2900" dirty="0">
                <a:latin typeface="Times New Roman" pitchFamily="18" charset="0"/>
                <a:ea typeface="Times New Roman"/>
                <a:cs typeface="Times New Roman" pitchFamily="18" charset="0"/>
              </a:rPr>
              <a:t>узлы на толстой </a:t>
            </a: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веревке;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Резать ножницами;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Лепить </a:t>
            </a:r>
            <a:r>
              <a:rPr lang="ru-RU" sz="2900" dirty="0">
                <a:latin typeface="Times New Roman" pitchFamily="18" charset="0"/>
                <a:ea typeface="Times New Roman"/>
                <a:cs typeface="Times New Roman" pitchFamily="18" charset="0"/>
              </a:rPr>
              <a:t>из пластилина и глины фигурки животных, различные предметы; </a:t>
            </a:r>
            <a:endParaRPr lang="ru-RU" sz="2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Проводить </a:t>
            </a:r>
            <a:r>
              <a:rPr lang="ru-RU" sz="2900" dirty="0">
                <a:latin typeface="Times New Roman" pitchFamily="18" charset="0"/>
                <a:ea typeface="Times New Roman"/>
                <a:cs typeface="Times New Roman" pitchFamily="18" charset="0"/>
              </a:rPr>
              <a:t>линии точно по точкам, не отрывая </a:t>
            </a: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карандаш;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Аккуратно </a:t>
            </a:r>
            <a:r>
              <a:rPr lang="ru-RU" sz="2900" dirty="0">
                <a:latin typeface="Times New Roman" pitchFamily="18" charset="0"/>
                <a:ea typeface="Times New Roman"/>
                <a:cs typeface="Times New Roman" pitchFamily="18" charset="0"/>
              </a:rPr>
              <a:t>раскрашивать картинки не выходя за контур.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067944" y="1124744"/>
            <a:ext cx="4896544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Надевать и снимать лыжи, ходить по ровной лыжне, ступающим и ходящим шагом; </a:t>
            </a:r>
          </a:p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Садиться на велосипед и сходить с него, кататься на 2-х колесном велосипеде по прямой;</a:t>
            </a:r>
          </a:p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 одеваться и раздеваться;</a:t>
            </a:r>
          </a:p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 есть, и пить, правильно пользоваться вилкой, помогать накрывать на стол;</a:t>
            </a:r>
          </a:p>
          <a:p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Самостоятельно мыть руки и лицо, чистить зубы. 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13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Нельзя заниматься с ребенком, если у вас плохое настроение. Лучше отложить занятие и в том случае, если малыш чем-то расстроен или болен. Только положительные эмоции обеспечивают эффективность и высокую результативность занятия.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621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prstTxWarp prst="textArchDown">
              <a:avLst/>
            </a:prstTxWarp>
            <a:norm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Чтобы привлечь к себе своих родителей, малыш способен на любые трюки, вплоть до капризов и продуманных истерик. Хотя он уже усвоил нравственные нормы. 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Весь в эмоциях: то загорается, то потухает. Он уже умеет скрыть обиду, сдержать слезы или страх. Может быть  то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всемогущим, то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неуверенным и застенчивым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В 5 лет – пик страхов. В 4-5 лет – страх темноты, глубины, одиночества, сказочных персонажей, воров, нападения, пожаров. Больше всего ребенка мучает страх наказания родителями за шалости и баловство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Формируются стереотипы полового поведения: девочки предпочитают тихие «семейные» игры, а мальчики – азартные, соревновательные, технические средства.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В игре обычно формируется самооценка. К 5 годам ребенок знает себе цену. И в игре уже проявляется – лидер он или нет, в чем слабости 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его                  </a:t>
            </a: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характера, в чем сила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58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dirty="0">
                <a:latin typeface="Times New Roman" pitchFamily="18" charset="0"/>
                <a:ea typeface="Times New Roman"/>
                <a:cs typeface="Times New Roman" pitchFamily="18" charset="0"/>
              </a:rPr>
              <a:t>Умнеет на глазах, словарный запас растет. Что будет? Зачем? Для чего? Появляются успехи в рисовании, лепке, гимнастике, танцах.</a:t>
            </a:r>
            <a:endParaRPr lang="ru-RU" sz="3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000" dirty="0">
                <a:latin typeface="Times New Roman" pitchFamily="18" charset="0"/>
                <a:ea typeface="Times New Roman"/>
                <a:cs typeface="Times New Roman" pitchFamily="18" charset="0"/>
              </a:rPr>
              <a:t>После 4,5 лет многие дети начинают проявлять активный интерес к буквам и цифрам. Не тормозите искусственно процесс развития детей, но и не форсируйте его. Не следует ставить задачу научить их читать как можно раньше. С каждым ребенком действуйте, </a:t>
            </a:r>
            <a:r>
              <a:rPr lang="ru-RU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исходя из </a:t>
            </a:r>
            <a:r>
              <a:rPr lang="ru-RU" sz="3000" dirty="0">
                <a:latin typeface="Times New Roman" pitchFamily="18" charset="0"/>
                <a:ea typeface="Times New Roman"/>
                <a:cs typeface="Times New Roman" pitchFamily="18" charset="0"/>
              </a:rPr>
              <a:t>его </a:t>
            </a:r>
            <a:r>
              <a:rPr lang="ru-RU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темпа </a:t>
            </a:r>
            <a:r>
              <a:rPr lang="ru-RU" sz="3000" dirty="0">
                <a:latin typeface="Times New Roman" pitchFamily="18" charset="0"/>
                <a:ea typeface="Times New Roman"/>
                <a:cs typeface="Times New Roman" pitchFamily="18" charset="0"/>
              </a:rPr>
              <a:t>запоминания и степенью </a:t>
            </a:r>
            <a:r>
              <a:rPr lang="ru-RU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заинтересованности </a:t>
            </a:r>
            <a:r>
              <a:rPr lang="ru-RU" sz="3000" dirty="0">
                <a:latin typeface="Times New Roman" pitchFamily="18" charset="0"/>
                <a:ea typeface="Times New Roman"/>
                <a:cs typeface="Times New Roman" pitchFamily="18" charset="0"/>
              </a:rPr>
              <a:t>в таких </a:t>
            </a:r>
            <a:r>
              <a:rPr lang="ru-RU" sz="3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занятиях.</a:t>
            </a:r>
            <a:endParaRPr lang="ru-RU" sz="30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6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Недостатки воспитания к этому возрасту начинают оформляться в устойчивые неприятные черты характера. Важно воспринимать эти черты именно как следствие неправильного воспитания. Мягко и деликатно корректируйте неприятные проявления, учитывая индивидуальные особенности, темперамент и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принимайте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ребенка независимо от его поведения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5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922114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Взаимоотношения со сверстниками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На 5-м году жизни меняется характер взаимоотношений с детьми. Ребенок уже не может обходиться без ровесников. Общение с вами, даже очень занимательное, не способно заменить общение со сверстниками. Это связано с переходом к совместной игре и эпизодическому неигровому общению со сверстниками в форме обмена мнениями, информацией, демонстрации своих знаний. Сверстник становится интересен как партнер по играм.  Сюжетно-ролевые игры на 1-м месте. Нельзя играть во «врача» без «пациента», в «продавца» без «покупателя», в «маму» без «детей». Около 4-х лет партнером по игре могла быть игрушка, а теперь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           появился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интерес к взаимодействию с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       настоящим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партнером сверстником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517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Возрастает сопереживание сверстнику. Однако, оно зачастую неадекватно – успехи сверстника могут огорчать, а неудачи – радовать. Дети начинают хвастать, завидовать, конкурировать, конфликтовать. Сверстник становится предметом постоянного сравнения с собой. Достоинства, которыми обладает ребенок, приобретают значимость, только когда их оценивает кто-то другой. Потребность в признании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                   и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уважении сверстников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                        оказывается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главной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201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5" descr="Описание: http://i026.radikal.ru/1106/86/ae1e62bb20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Взаимоотношения с родителями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Воспитывают до 5 лет, потом уже перевоспитывают. 5 лет – это последний возраст, когда ребенок безгранично и во всем доверяет своим родителям и другим близким взрослым. Потом такого уже не будет. 5-летнему важна оценка значимого взрослого.</a:t>
            </a: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5" name="Рисунок 6" descr="laksiq1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3860800"/>
            <a:ext cx="33242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94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1334</Words>
  <Application>Microsoft Office PowerPoint</Application>
  <PresentationFormat>Экран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Возрастные особенности  детей 4-5 лет </vt:lpstr>
      <vt:lpstr>Психологический портрет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Взаимоотношения со сверстниками</vt:lpstr>
      <vt:lpstr>Презентация PowerPoint</vt:lpstr>
      <vt:lpstr>Взаимоотношения с родителями</vt:lpstr>
      <vt:lpstr>Презентация PowerPoint</vt:lpstr>
      <vt:lpstr>Как воспитать послушание:</vt:lpstr>
      <vt:lpstr>Презентация PowerPoint</vt:lpstr>
      <vt:lpstr>Психическое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Мелкая и крупная моторика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4-5 лет</dc:title>
  <cp:lastModifiedBy>Image&amp;Matros ®</cp:lastModifiedBy>
  <cp:revision>47</cp:revision>
  <dcterms:modified xsi:type="dcterms:W3CDTF">2018-06-17T07:56:14Z</dcterms:modified>
</cp:coreProperties>
</file>