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7" r:id="rId2"/>
    <p:sldId id="265" r:id="rId3"/>
    <p:sldId id="303" r:id="rId4"/>
    <p:sldId id="305" r:id="rId5"/>
    <p:sldId id="306" r:id="rId6"/>
    <p:sldId id="312" r:id="rId7"/>
    <p:sldId id="313" r:id="rId8"/>
    <p:sldId id="314" r:id="rId9"/>
    <p:sldId id="315" r:id="rId10"/>
    <p:sldId id="316" r:id="rId11"/>
    <p:sldId id="317" r:id="rId12"/>
    <p:sldId id="266" r:id="rId13"/>
  </p:sldIdLst>
  <p:sldSz cx="9144000" cy="6858000" type="screen4x3"/>
  <p:notesSz cx="6858000" cy="9144000"/>
  <p:embeddedFontLst>
    <p:embeddedFont>
      <p:font typeface="Comic Sans MS" pitchFamily="66" charset="0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764704"/>
            <a:ext cx="7056784" cy="2835747"/>
          </a:xfrm>
          <a:noFill/>
          <a:ln>
            <a:noFill/>
          </a:ln>
        </p:spPr>
        <p:txBody>
          <a:bodyPr anchor="ctr"/>
          <a:lstStyle/>
          <a:p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Серия игр «Играем дома»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/>
            </a:r>
            <a:b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</a:b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Игры которые развивают</a:t>
            </a:r>
            <a:b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</a:br>
            <a:r>
              <a:rPr lang="ru-RU" sz="36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ИГРАЕМ – </a:t>
            </a:r>
            <a:br>
              <a:rPr lang="ru-RU" sz="36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</a:t>
            </a:r>
            <a:r>
              <a:rPr lang="ru-RU" sz="36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ВНИМАНИЕ</a:t>
            </a:r>
            <a:r>
              <a:rPr lang="ru-RU" sz="36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</a:t>
            </a:r>
            <a:endParaRPr lang="ru-RU" sz="3600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26297" y="5373216"/>
            <a:ext cx="2448272" cy="792088"/>
          </a:xfrm>
        </p:spPr>
        <p:txBody>
          <a:bodyPr/>
          <a:lstStyle/>
          <a:p>
            <a:pPr algn="l">
              <a:spcBef>
                <a:spcPct val="0"/>
              </a:spcBef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МАДОУ «Детский сад № 25»</a:t>
            </a:r>
          </a:p>
          <a:p>
            <a:pPr algn="l">
              <a:spcBef>
                <a:spcPct val="0"/>
              </a:spcBef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Учитель-дефектолог </a:t>
            </a:r>
          </a:p>
          <a:p>
            <a:pPr algn="l">
              <a:spcBef>
                <a:spcPct val="0"/>
              </a:spcBef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Т.А. Пелевина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83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Игра «Найди отличие»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79" y="1357298"/>
            <a:ext cx="638179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Игра «Лабиринт»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5116564" cy="325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85992"/>
            <a:ext cx="4143404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789" y="332656"/>
            <a:ext cx="7434725" cy="58326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22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980728"/>
            <a:ext cx="8291263" cy="5400600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          Память — одна из высших психических функций человека. Благодаря её формированию в раннем детстве возможно развитие точной координации движений и овладение речью. Все органы чувств работают на накапливание образов памяти. </a:t>
            </a:r>
          </a:p>
          <a:p>
            <a:pPr algn="just">
              <a:buNone/>
            </a:pPr>
            <a:r>
              <a:rPr lang="ru-RU" sz="2000" dirty="0" smtClean="0"/>
              <a:t>              Тренировать память нужно еще до школы, так как, если ребенок не привык запоминать информацию, то он не может сосредоточиться на том материале, который нужно выучить. </a:t>
            </a:r>
          </a:p>
          <a:p>
            <a:pPr algn="just">
              <a:buNone/>
            </a:pPr>
            <a:r>
              <a:rPr lang="ru-RU" sz="2000" dirty="0" smtClean="0"/>
              <a:t>           С помощью проверенных приемов и веселых игр взрослые могут создать прочную основу для успешной учебы своего ребенка.</a:t>
            </a:r>
          </a:p>
          <a:p>
            <a:pPr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124744"/>
            <a:ext cx="7859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</a:t>
            </a:r>
            <a:endParaRPr lang="ru-RU" dirty="0" smtClean="0"/>
          </a:p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798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Игра  «Фотограф»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1000108"/>
            <a:ext cx="7704856" cy="5143536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/>
              <a:t>задание: </a:t>
            </a:r>
            <a:r>
              <a:rPr lang="ru-RU" sz="1400" dirty="0" smtClean="0"/>
              <a:t>представь, что ты фотограф, и пока я буду считать до 10 тебе надо зрительно  сфотографировать все картинки. Затем я буду закрывать любую картинку, а твоя задача сказать «чего не стло?» </a:t>
            </a:r>
          </a:p>
          <a:p>
            <a:pPr algn="just">
              <a:buNone/>
            </a:pPr>
            <a:endParaRPr lang="ru-RU" sz="1400" dirty="0" smtClean="0"/>
          </a:p>
          <a:p>
            <a:pPr algn="just">
              <a:buNone/>
            </a:pPr>
            <a:endParaRPr lang="ru-RU" sz="1400" dirty="0" smtClean="0"/>
          </a:p>
          <a:p>
            <a:pPr algn="just">
              <a:buNone/>
            </a:pPr>
            <a:endParaRPr lang="ru-RU" sz="1400" dirty="0" smtClean="0"/>
          </a:p>
          <a:p>
            <a:pPr algn="just">
              <a:buNone/>
            </a:pPr>
            <a:endParaRPr lang="ru-RU" sz="11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000240"/>
            <a:ext cx="3857652" cy="428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2072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6143668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/>
              <a:t>     </a:t>
            </a:r>
            <a:r>
              <a:rPr lang="ru-RU" sz="2400" dirty="0" smtClean="0">
                <a:solidFill>
                  <a:srgbClr val="FF0000"/>
                </a:solidFill>
              </a:rPr>
              <a:t> ЗАГАДКИ-ОТГАДКИ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    Цель</a:t>
            </a:r>
            <a:r>
              <a:rPr lang="ru-RU" sz="1800" dirty="0" smtClean="0"/>
              <a:t>: развитие слуховой памяти</a:t>
            </a:r>
          </a:p>
          <a:p>
            <a:r>
              <a:rPr lang="ru-RU" sz="1800" dirty="0" smtClean="0"/>
              <a:t>Я </a:t>
            </a:r>
            <a:r>
              <a:rPr lang="ru-RU" sz="1800" dirty="0" smtClean="0"/>
              <a:t>загадаю тебе загадку, а отгадку прошу нарисовать.</a:t>
            </a:r>
          </a:p>
          <a:p>
            <a:r>
              <a:rPr lang="ru-RU" sz="1800" dirty="0" smtClean="0"/>
              <a:t>Внимание! Что за зверь лесной</a:t>
            </a:r>
          </a:p>
          <a:p>
            <a:r>
              <a:rPr lang="ru-RU" sz="1800" dirty="0" smtClean="0"/>
              <a:t>Встал, как столбик под сосной</a:t>
            </a:r>
          </a:p>
          <a:p>
            <a:r>
              <a:rPr lang="ru-RU" sz="1800" dirty="0" smtClean="0"/>
              <a:t>И стоит среди травы,</a:t>
            </a:r>
          </a:p>
          <a:p>
            <a:r>
              <a:rPr lang="ru-RU" sz="1800" dirty="0" smtClean="0"/>
              <a:t>Уши больше головы (заяц)</a:t>
            </a:r>
          </a:p>
          <a:p>
            <a:r>
              <a:rPr lang="ru-RU" sz="1800" dirty="0" smtClean="0"/>
              <a:t>Задание №1: Какими словами можно рассказать про зайца.</a:t>
            </a:r>
          </a:p>
          <a:p>
            <a:r>
              <a:rPr lang="ru-RU" sz="1800" dirty="0" smtClean="0"/>
              <a:t>Задание №2: Вспомни и повтори загадку</a:t>
            </a:r>
            <a:r>
              <a:rPr lang="ru-RU" sz="1800" dirty="0" smtClean="0"/>
              <a:t>?</a:t>
            </a:r>
          </a:p>
          <a:p>
            <a:r>
              <a:rPr lang="ru-RU" sz="1800" dirty="0" smtClean="0"/>
              <a:t>Задание № 3: Посмотри, на картинку запомне ее и собери по памяти (можно без образца).</a:t>
            </a:r>
            <a:endParaRPr lang="ru-RU" sz="1800" dirty="0" smtClean="0"/>
          </a:p>
          <a:p>
            <a:endParaRPr lang="ru-RU" sz="1800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643314"/>
            <a:ext cx="352427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616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Игра «Вспомни пару»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1538" y="1000108"/>
            <a:ext cx="77867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Цель: развитие смысловой памяти</a:t>
            </a:r>
          </a:p>
          <a:p>
            <a:r>
              <a:rPr lang="ru-RU" dirty="0" smtClean="0"/>
              <a:t>Прочитайте </a:t>
            </a:r>
            <a:r>
              <a:rPr lang="ru-RU" dirty="0" smtClean="0"/>
              <a:t>ребенку первый ряд слов и предложите запомнить их попарно. Затем прочитайте только первое слово каждой пары, а ребенок должен назвать второе слово пары.</a:t>
            </a:r>
          </a:p>
          <a:p>
            <a:r>
              <a:rPr lang="ru-RU" dirty="0" smtClean="0"/>
              <a:t>1 ряд: кукла – играть, курица – яйцо, </a:t>
            </a:r>
            <a:r>
              <a:rPr lang="ru-RU" dirty="0" smtClean="0"/>
              <a:t>книга </a:t>
            </a:r>
            <a:r>
              <a:rPr lang="ru-RU" dirty="0" smtClean="0"/>
              <a:t>– читать, </a:t>
            </a:r>
            <a:r>
              <a:rPr lang="ru-RU" dirty="0" smtClean="0"/>
              <a:t>солнце </a:t>
            </a:r>
            <a:r>
              <a:rPr lang="ru-RU" dirty="0" smtClean="0"/>
              <a:t>– лето, щетка – зубы, мышка – норка, снег – зима, </a:t>
            </a:r>
            <a:r>
              <a:rPr lang="ru-RU" dirty="0" smtClean="0"/>
              <a:t>корова </a:t>
            </a:r>
            <a:r>
              <a:rPr lang="ru-RU" dirty="0" smtClean="0"/>
              <a:t>– </a:t>
            </a:r>
            <a:r>
              <a:rPr lang="ru-RU" dirty="0" smtClean="0"/>
              <a:t>молоко.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5362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286256"/>
            <a:ext cx="3079740" cy="2309805"/>
          </a:xfrm>
          <a:prstGeom prst="rect">
            <a:avLst/>
          </a:prstGeom>
          <a:noFill/>
        </p:spPr>
      </p:pic>
      <p:pic>
        <p:nvPicPr>
          <p:cNvPr id="15364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714620"/>
            <a:ext cx="2436798" cy="2254038"/>
          </a:xfrm>
          <a:prstGeom prst="rect">
            <a:avLst/>
          </a:prstGeom>
          <a:noFill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71942"/>
            <a:ext cx="3409946" cy="227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686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Игра «Пары картинок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286412"/>
          </a:xfrm>
        </p:spPr>
        <p:txBody>
          <a:bodyPr/>
          <a:lstStyle/>
          <a:p>
            <a:r>
              <a:rPr lang="ru-RU" sz="1800" dirty="0" smtClean="0"/>
              <a:t>Игра «Пары картинок».</a:t>
            </a:r>
            <a:endParaRPr lang="ru-RU" sz="1800" b="1" dirty="0" smtClean="0"/>
          </a:p>
          <a:p>
            <a:r>
              <a:rPr lang="ru-RU" sz="1800" dirty="0" smtClean="0"/>
              <a:t>Цель: развитие смысловой памяти</a:t>
            </a:r>
          </a:p>
          <a:p>
            <a:r>
              <a:rPr lang="ru-RU" sz="1800" dirty="0" smtClean="0"/>
              <a:t>Приготовьте </a:t>
            </a:r>
            <a:r>
              <a:rPr lang="ru-RU" sz="1800" dirty="0" smtClean="0"/>
              <a:t>7-8 картинок, связанных друг с другом по смыслу. Разложите их попарно перед ребенком. Картинка, на которой нарисовано дерево, кладется рядом с изображением леса. Предложите ребенку внимательно рассмотреть все рисунки и постараться запомнить. Через 1-2 мин уберите картинки с правого ряда. Попросите ребенка, чтобы он, глядя на оставшиеся картинки, назвал те, которые убраны</a:t>
            </a:r>
            <a:r>
              <a:rPr lang="ru-RU" sz="1800" dirty="0" smtClean="0"/>
              <a:t>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81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Игра «Слушай и исполняй»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4525963"/>
          </a:xfrm>
        </p:spPr>
        <p:txBody>
          <a:bodyPr/>
          <a:lstStyle/>
          <a:p>
            <a:r>
              <a:rPr lang="ru-RU" sz="1800" dirty="0" smtClean="0"/>
              <a:t>Цель: развитие двигательной памяти.</a:t>
            </a:r>
          </a:p>
          <a:p>
            <a:r>
              <a:rPr lang="ru-RU" sz="1800" dirty="0" smtClean="0"/>
              <a:t>Ведущий </a:t>
            </a:r>
            <a:r>
              <a:rPr lang="ru-RU" sz="1800" dirty="0" smtClean="0"/>
              <a:t>называет вслух несколько движений, не показывая их. Нужно проделать движения в той последовательности, в какой они были заданы.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214554"/>
            <a:ext cx="5364716" cy="402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Упражнение «Осень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Цель: развитие смыслового запоминания</a:t>
            </a:r>
          </a:p>
          <a:p>
            <a:r>
              <a:rPr lang="ru-RU" sz="1800" dirty="0" smtClean="0"/>
              <a:t>Я </a:t>
            </a:r>
            <a:r>
              <a:rPr lang="ru-RU" sz="1800" dirty="0" smtClean="0"/>
              <a:t>прочитаю тебе стихотворение. Прошу тебя нарисовать, то о чем говорится в этом стихотворении.</a:t>
            </a:r>
          </a:p>
          <a:p>
            <a:r>
              <a:rPr lang="ru-RU" sz="1800" dirty="0" smtClean="0"/>
              <a:t>Миновало лето</a:t>
            </a:r>
          </a:p>
          <a:p>
            <a:r>
              <a:rPr lang="ru-RU" sz="1800" dirty="0" smtClean="0"/>
              <a:t>Осень наступила,</a:t>
            </a:r>
          </a:p>
          <a:p>
            <a:r>
              <a:rPr lang="ru-RU" sz="1800" dirty="0" smtClean="0"/>
              <a:t>На полях и в рощах</a:t>
            </a:r>
          </a:p>
          <a:p>
            <a:r>
              <a:rPr lang="ru-RU" sz="1800" dirty="0" smtClean="0"/>
              <a:t>Пусто и уныло</a:t>
            </a:r>
          </a:p>
          <a:p>
            <a:r>
              <a:rPr lang="ru-RU" sz="1800" dirty="0" smtClean="0"/>
              <a:t>Птички улетели,</a:t>
            </a:r>
          </a:p>
          <a:p>
            <a:r>
              <a:rPr lang="ru-RU" sz="1800" dirty="0" smtClean="0"/>
              <a:t>Стали дни короче.</a:t>
            </a:r>
          </a:p>
          <a:p>
            <a:r>
              <a:rPr lang="ru-RU" sz="1800" dirty="0" smtClean="0"/>
              <a:t>Солнышко не видно,</a:t>
            </a:r>
          </a:p>
          <a:p>
            <a:r>
              <a:rPr lang="ru-RU" sz="1800" dirty="0" smtClean="0"/>
              <a:t>Темны, темны ночи.</a:t>
            </a:r>
          </a:p>
          <a:p>
            <a:r>
              <a:rPr lang="ru-RU" sz="1800" dirty="0" smtClean="0"/>
              <a:t>После того, как рисунок будет закончен, стихотворение заучивается</a:t>
            </a:r>
            <a:r>
              <a:rPr lang="ru-RU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Игра «Магазин»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000108"/>
            <a:ext cx="8229600" cy="5143536"/>
          </a:xfrm>
        </p:spPr>
        <p:txBody>
          <a:bodyPr/>
          <a:lstStyle/>
          <a:p>
            <a:r>
              <a:rPr lang="ru-RU" sz="1800" dirty="0" smtClean="0"/>
              <a:t>Цель: развитие слуховой памяти</a:t>
            </a:r>
          </a:p>
          <a:p>
            <a:r>
              <a:rPr lang="ru-RU" sz="1800" dirty="0" smtClean="0"/>
              <a:t>Возраст: с 4 лет.</a:t>
            </a:r>
          </a:p>
          <a:p>
            <a:r>
              <a:rPr lang="ru-RU" sz="1800" dirty="0" smtClean="0"/>
              <a:t>Ведущий может послать ребенка в «магазин» и попросить его запомнить все предметы, которые надо купить. Начинают с одного двух предметов, увеличивая их количество до 4-5. В этой игре полезно менять роли и сами магазины могут быть разными: «булочная», «молоко», «игрушки», и др</a:t>
            </a:r>
          </a:p>
          <a:p>
            <a:endParaRPr lang="en-US" dirty="0"/>
          </a:p>
        </p:txBody>
      </p:sp>
      <p:pic>
        <p:nvPicPr>
          <p:cNvPr id="32770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500438"/>
            <a:ext cx="4540228" cy="2553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20">
      <a:dk1>
        <a:srgbClr val="003300"/>
      </a:dk1>
      <a:lt1>
        <a:srgbClr val="006000"/>
      </a:lt1>
      <a:dk2>
        <a:srgbClr val="003300"/>
      </a:dk2>
      <a:lt2>
        <a:srgbClr val="003300"/>
      </a:lt2>
      <a:accent1>
        <a:srgbClr val="003300"/>
      </a:accent1>
      <a:accent2>
        <a:srgbClr val="C00000"/>
      </a:accent2>
      <a:accent3>
        <a:srgbClr val="003300"/>
      </a:accent3>
      <a:accent4>
        <a:srgbClr val="003300"/>
      </a:accent4>
      <a:accent5>
        <a:srgbClr val="003300"/>
      </a:accent5>
      <a:accent6>
        <a:srgbClr val="003300"/>
      </a:accent6>
      <a:hlink>
        <a:srgbClr val="003300"/>
      </a:hlink>
      <a:folHlink>
        <a:srgbClr val="003300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557</Words>
  <Application>Microsoft Office PowerPoint</Application>
  <PresentationFormat>On-screen Show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Comic Sans MS</vt:lpstr>
      <vt:lpstr>Calibri</vt:lpstr>
      <vt:lpstr>1_Тема Office</vt:lpstr>
      <vt:lpstr>Серия игр «Играем дома» Игры которые развивают  ИГРАЕМ –  ПАМЯТЬ и ВНИМАНИЕ РАЗВИВАЕМ</vt:lpstr>
      <vt:lpstr>Slide 2</vt:lpstr>
      <vt:lpstr>Игра  «Фотограф»</vt:lpstr>
      <vt:lpstr>Slide 4</vt:lpstr>
      <vt:lpstr>Игра «Вспомни пару»</vt:lpstr>
      <vt:lpstr>Игра «Пары картинок» </vt:lpstr>
      <vt:lpstr>Игра «Слушай и исполняй»</vt:lpstr>
      <vt:lpstr>Упражнение «Осень»</vt:lpstr>
      <vt:lpstr>Игра «Магазин»</vt:lpstr>
      <vt:lpstr>Игра «Найди отличие»</vt:lpstr>
      <vt:lpstr>Игра «Лабиринт»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My PC</cp:lastModifiedBy>
  <cp:revision>105</cp:revision>
  <dcterms:created xsi:type="dcterms:W3CDTF">2014-07-06T18:18:01Z</dcterms:created>
  <dcterms:modified xsi:type="dcterms:W3CDTF">2020-11-19T19:24:05Z</dcterms:modified>
</cp:coreProperties>
</file>