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6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2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8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0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1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4B0C-3117-45CB-BC6B-60D3863887E8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1468-0E0E-478B-A229-C808F7270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5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«Осенняя история»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средней группы № 8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136904" cy="1872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8 Савина Марина Геннадьевна,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Осень – воспитатель группы № 6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 Андреевна,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Клоун Фантик – воспитатель группы № 2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Удинцева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Петровна,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Юрьевна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91264" cy="14401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Цель. Приобщать детей к праздничной культуре. Вызывать желание действовать с элементами костюмов.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23528" y="1412776"/>
            <a:ext cx="8352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5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075240" cy="9361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«Листочки-самолетики»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/>
        </p:blipFill>
        <p:spPr>
          <a:xfrm>
            <a:off x="957924" y="1556792"/>
            <a:ext cx="7392000" cy="36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4" t="15353" r="18636" b="19798"/>
          <a:stretch/>
        </p:blipFill>
        <p:spPr>
          <a:xfrm>
            <a:off x="4809550" y="2765439"/>
            <a:ext cx="3960000" cy="3659587"/>
          </a:xfrm>
          <a:prstGeom prst="rect">
            <a:avLst/>
          </a:prstGeom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287"/>
            <a:ext cx="504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12930" r="19243" b="18990"/>
          <a:stretch/>
        </p:blipFill>
        <p:spPr>
          <a:xfrm>
            <a:off x="5435536" y="3140968"/>
            <a:ext cx="3528000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5157192"/>
            <a:ext cx="369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ОСЕННИЙ ВАЛЬС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r="8939"/>
          <a:stretch/>
        </p:blipFill>
        <p:spPr>
          <a:xfrm>
            <a:off x="949680" y="476672"/>
            <a:ext cx="7244639" cy="532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2229985" y="5845913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ТАНЕЦ МУХОМОРОВ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0" r="3485" b="9292"/>
          <a:stretch/>
        </p:blipFill>
        <p:spPr>
          <a:xfrm>
            <a:off x="683568" y="1268759"/>
            <a:ext cx="7929796" cy="39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ТАНЕЦ С ЗОНТИКАМИ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008000" cy="525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573325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ТАНЕЦ «ЛАДОШКИ»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816000" cy="5112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1738928" y="584155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«ПЛАТОЧЕК»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  «Осенняя история» для детей средней группы № 8</vt:lpstr>
      <vt:lpstr>Цель. Приобщать детей к праздничной культуре. Вызывать желание действовать с элементами костюмов.</vt:lpstr>
      <vt:lpstr>Игра «Листочки-самолетики»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 «Осенняя история» для детей средней группы № 8</dc:title>
  <dc:creator>Windows User</dc:creator>
  <cp:lastModifiedBy>Windows User</cp:lastModifiedBy>
  <cp:revision>4</cp:revision>
  <dcterms:created xsi:type="dcterms:W3CDTF">2018-11-12T11:34:53Z</dcterms:created>
  <dcterms:modified xsi:type="dcterms:W3CDTF">2018-11-12T12:11:54Z</dcterms:modified>
</cp:coreProperties>
</file>