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24" r:id="rId3"/>
    <p:sldId id="317" r:id="rId4"/>
    <p:sldId id="325" r:id="rId5"/>
    <p:sldId id="326" r:id="rId6"/>
    <p:sldId id="327" r:id="rId7"/>
    <p:sldId id="328" r:id="rId8"/>
    <p:sldId id="329" r:id="rId9"/>
  </p:sldIdLst>
  <p:sldSz cx="7561263" cy="10693400"/>
  <p:notesSz cx="6858000" cy="9144000"/>
  <p:defaultTextStyle>
    <a:defPPr>
      <a:defRPr lang="en-US"/>
    </a:defPPr>
    <a:lvl1pPr marL="0" algn="l" defTabSz="1047171" rtl="0" latinLnBrk="0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3585" algn="l" defTabSz="1047171" rtl="0" latinLnBrk="0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7171" algn="l" defTabSz="1047171" rtl="0" latinLnBrk="0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0756" algn="l" defTabSz="1047171" rtl="0" latinLnBrk="0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4342" algn="l" defTabSz="1047171" rtl="0" latinLnBrk="0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7927" algn="l" defTabSz="1047171" rtl="0" latinLnBrk="0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1513" algn="l" defTabSz="1047171" rtl="0" latinLnBrk="0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65098" algn="l" defTabSz="1047171" rtl="0" latinLnBrk="0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88684" algn="l" defTabSz="1047171" rtl="0" latinLnBrk="0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20C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558" y="-8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7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1916" y="428234"/>
            <a:ext cx="1701285" cy="912404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063" y="428234"/>
            <a:ext cx="4977832" cy="91240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5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0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7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1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5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886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063" y="2495130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643" y="2495130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4" y="2393640"/>
            <a:ext cx="3340870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585" indent="0">
              <a:buNone/>
              <a:defRPr sz="2300" b="1"/>
            </a:lvl2pPr>
            <a:lvl3pPr marL="1047171" indent="0">
              <a:buNone/>
              <a:defRPr sz="2100" b="1"/>
            </a:lvl3pPr>
            <a:lvl4pPr marL="1570756" indent="0">
              <a:buNone/>
              <a:defRPr sz="1800" b="1"/>
            </a:lvl4pPr>
            <a:lvl5pPr marL="2094342" indent="0">
              <a:buNone/>
              <a:defRPr sz="1800" b="1"/>
            </a:lvl5pPr>
            <a:lvl6pPr marL="2617927" indent="0">
              <a:buNone/>
              <a:defRPr sz="1800" b="1"/>
            </a:lvl6pPr>
            <a:lvl7pPr marL="3141513" indent="0">
              <a:buNone/>
              <a:defRPr sz="1800" b="1"/>
            </a:lvl7pPr>
            <a:lvl8pPr marL="3665098" indent="0">
              <a:buNone/>
              <a:defRPr sz="1800" b="1"/>
            </a:lvl8pPr>
            <a:lvl9pPr marL="418868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0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585" indent="0">
              <a:buNone/>
              <a:defRPr sz="2300" b="1"/>
            </a:lvl2pPr>
            <a:lvl3pPr marL="1047171" indent="0">
              <a:buNone/>
              <a:defRPr sz="2100" b="1"/>
            </a:lvl3pPr>
            <a:lvl4pPr marL="1570756" indent="0">
              <a:buNone/>
              <a:defRPr sz="1800" b="1"/>
            </a:lvl4pPr>
            <a:lvl5pPr marL="2094342" indent="0">
              <a:buNone/>
              <a:defRPr sz="1800" b="1"/>
            </a:lvl5pPr>
            <a:lvl6pPr marL="2617927" indent="0">
              <a:buNone/>
              <a:defRPr sz="1800" b="1"/>
            </a:lvl6pPr>
            <a:lvl7pPr marL="3141513" indent="0">
              <a:buNone/>
              <a:defRPr sz="1800" b="1"/>
            </a:lvl7pPr>
            <a:lvl8pPr marL="3665098" indent="0">
              <a:buNone/>
              <a:defRPr sz="1800" b="1"/>
            </a:lvl8pPr>
            <a:lvl9pPr marL="418868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43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4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3585" indent="0">
              <a:buNone/>
              <a:defRPr sz="1400"/>
            </a:lvl2pPr>
            <a:lvl3pPr marL="1047171" indent="0">
              <a:buNone/>
              <a:defRPr sz="1100"/>
            </a:lvl3pPr>
            <a:lvl4pPr marL="1570756" indent="0">
              <a:buNone/>
              <a:defRPr sz="1000"/>
            </a:lvl4pPr>
            <a:lvl5pPr marL="2094342" indent="0">
              <a:buNone/>
              <a:defRPr sz="1000"/>
            </a:lvl5pPr>
            <a:lvl6pPr marL="2617927" indent="0">
              <a:buNone/>
              <a:defRPr sz="1000"/>
            </a:lvl6pPr>
            <a:lvl7pPr marL="3141513" indent="0">
              <a:buNone/>
              <a:defRPr sz="1000"/>
            </a:lvl7pPr>
            <a:lvl8pPr marL="3665098" indent="0">
              <a:buNone/>
              <a:defRPr sz="1000"/>
            </a:lvl8pPr>
            <a:lvl9pPr marL="41886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3585" indent="0">
              <a:buNone/>
              <a:defRPr sz="3200"/>
            </a:lvl2pPr>
            <a:lvl3pPr marL="1047171" indent="0">
              <a:buNone/>
              <a:defRPr sz="2700"/>
            </a:lvl3pPr>
            <a:lvl4pPr marL="1570756" indent="0">
              <a:buNone/>
              <a:defRPr sz="2300"/>
            </a:lvl4pPr>
            <a:lvl5pPr marL="2094342" indent="0">
              <a:buNone/>
              <a:defRPr sz="2300"/>
            </a:lvl5pPr>
            <a:lvl6pPr marL="2617927" indent="0">
              <a:buNone/>
              <a:defRPr sz="2300"/>
            </a:lvl6pPr>
            <a:lvl7pPr marL="3141513" indent="0">
              <a:buNone/>
              <a:defRPr sz="2300"/>
            </a:lvl7pPr>
            <a:lvl8pPr marL="3665098" indent="0">
              <a:buNone/>
              <a:defRPr sz="2300"/>
            </a:lvl8pPr>
            <a:lvl9pPr marL="418868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3585" indent="0">
              <a:buNone/>
              <a:defRPr sz="1400"/>
            </a:lvl2pPr>
            <a:lvl3pPr marL="1047171" indent="0">
              <a:buNone/>
              <a:defRPr sz="1100"/>
            </a:lvl3pPr>
            <a:lvl4pPr marL="1570756" indent="0">
              <a:buNone/>
              <a:defRPr sz="1000"/>
            </a:lvl4pPr>
            <a:lvl5pPr marL="2094342" indent="0">
              <a:buNone/>
              <a:defRPr sz="1000"/>
            </a:lvl5pPr>
            <a:lvl6pPr marL="2617927" indent="0">
              <a:buNone/>
              <a:defRPr sz="1000"/>
            </a:lvl6pPr>
            <a:lvl7pPr marL="3141513" indent="0">
              <a:buNone/>
              <a:defRPr sz="1000"/>
            </a:lvl7pPr>
            <a:lvl8pPr marL="3665098" indent="0">
              <a:buNone/>
              <a:defRPr sz="1000"/>
            </a:lvl8pPr>
            <a:lvl9pPr marL="41886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4"/>
          </a:xfrm>
          <a:prstGeom prst="rect">
            <a:avLst/>
          </a:prstGeom>
        </p:spPr>
        <p:txBody>
          <a:bodyPr vert="horz" lIns="104717" tIns="52359" rIns="104717" bIns="523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2495130"/>
            <a:ext cx="6805137" cy="7057149"/>
          </a:xfrm>
          <a:prstGeom prst="rect">
            <a:avLst/>
          </a:prstGeom>
        </p:spPr>
        <p:txBody>
          <a:bodyPr vert="horz" lIns="104717" tIns="52359" rIns="104717" bIns="523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104717" tIns="52359" rIns="104717" bIns="523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33" y="9911199"/>
            <a:ext cx="2394399" cy="569325"/>
          </a:xfrm>
          <a:prstGeom prst="rect">
            <a:avLst/>
          </a:prstGeom>
        </p:spPr>
        <p:txBody>
          <a:bodyPr vert="horz" lIns="104717" tIns="52359" rIns="104717" bIns="523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8906" y="9911199"/>
            <a:ext cx="1764295" cy="569325"/>
          </a:xfrm>
          <a:prstGeom prst="rect">
            <a:avLst/>
          </a:prstGeom>
        </p:spPr>
        <p:txBody>
          <a:bodyPr vert="horz" lIns="104717" tIns="52359" rIns="104717" bIns="5235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7171" rtl="0" latinLnBrk="0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689" indent="-392689" algn="l" defTabSz="1047171" rtl="0" latinLnBrk="0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0826" indent="-327241" algn="l" defTabSz="1047171" rtl="0" latinLnBrk="0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8964" indent="-261793" algn="l" defTabSz="1047171" rtl="0" latinLnBrk="0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549" indent="-261793" algn="l" defTabSz="1047171" rtl="0" latinLnBrk="0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6134" indent="-261793" algn="l" defTabSz="1047171" rtl="0" latinLnBrk="0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720" indent="-261793" algn="l" defTabSz="1047171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305" indent="-261793" algn="l" defTabSz="1047171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6891" indent="-261793" algn="l" defTabSz="1047171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0476" indent="-261793" algn="l" defTabSz="1047171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7171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585" algn="l" defTabSz="1047171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171" algn="l" defTabSz="1047171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756" algn="l" defTabSz="1047171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342" algn="l" defTabSz="1047171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927" algn="l" defTabSz="1047171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513" algn="l" defTabSz="1047171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5098" algn="l" defTabSz="1047171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8684" algn="l" defTabSz="1047171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сайт\Новая папка (2)\dQl7q6f8u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7561263" cy="1069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лава\Desktop\сайт\Новая папка (2)\CgY0H7fv3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7561263" cy="1069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лава\Desktop\сайт\Новая папка (2)\AnmfAKwaj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7561263" cy="1069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лава\Desktop\сайт\Новая папка (2)\n1u-7kCCT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7561263" cy="1069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сайт\Новая папка (2)\C7rLTsFuE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0568" cy="1069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лава\Desktop\сайт\Новая папка (2)\oZ3JjoJVv3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7561263" cy="1069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лава\Desktop\сайт\Новая папка (2)\-xoO42D40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7561263" cy="1069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лава\Desktop\сайт\Новая папка (2)\9fTtT0cyG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7561263" cy="1069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0</Words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Цимбал</dc:creator>
  <cp:lastModifiedBy>Слава</cp:lastModifiedBy>
  <cp:revision>68</cp:revision>
  <dcterms:created xsi:type="dcterms:W3CDTF">2018-06-18T03:51:42Z</dcterms:created>
  <dcterms:modified xsi:type="dcterms:W3CDTF">2019-07-26T06:42:24Z</dcterms:modified>
</cp:coreProperties>
</file>