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7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3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9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9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9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3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3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8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4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AF11-AE27-4CDB-955A-19A8C108B514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903DB-B22E-4FD7-80A2-F7ACD56EB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98"/>
            <a:ext cx="12192000" cy="68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2654" y="1384622"/>
            <a:ext cx="7192616" cy="89965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 образовательное учреждение  Муниципального образования город Ирбит      «Детский сад № 25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623850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Свердловская область, г. Ирбит,  ул. Елизарьевых, д.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телефон:8(34355) 6-71-33, 6-34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5858" y="5530646"/>
            <a:ext cx="4036142" cy="739526"/>
          </a:xfrm>
        </p:spPr>
        <p:txBody>
          <a:bodyPr/>
          <a:lstStyle/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1600" kern="0" dirty="0" smtClean="0">
                <a:solidFill>
                  <a:srgbClr val="D5E0E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 Григорьева </a:t>
            </a:r>
            <a:r>
              <a:rPr lang="ru-RU" altLang="ru-RU" sz="1600" kern="0" dirty="0">
                <a:solidFill>
                  <a:srgbClr val="D5E0E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В.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1600" kern="0" dirty="0" smtClean="0">
                <a:solidFill>
                  <a:srgbClr val="D5E0E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Удинцева </a:t>
            </a:r>
            <a:r>
              <a:rPr lang="ru-RU" altLang="ru-RU" sz="1600" kern="0" dirty="0">
                <a:solidFill>
                  <a:srgbClr val="D5E0E7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5497" y="2560342"/>
            <a:ext cx="72709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Проект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«Дорожка 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доровья»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0200">
            <a:off x="731038" y="3340854"/>
            <a:ext cx="2877318" cy="30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81" y="0"/>
            <a:ext cx="1223278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55" y="560439"/>
            <a:ext cx="11223522" cy="561652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5406" y="1209368"/>
            <a:ext cx="104418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практико-оздоровительный,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коллективный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- август.</a:t>
            </a:r>
          </a:p>
          <a:p>
            <a:r>
              <a:rPr lang="ru-RU" sz="2800" b="1" dirty="0">
                <a:latin typeface="Times New Roman"/>
                <a:ea typeface="+mj-ea"/>
                <a:cs typeface="+mj-cs"/>
              </a:rPr>
              <a:t>По количеству участников: </a:t>
            </a:r>
            <a:r>
              <a:rPr lang="ru-RU" sz="2800" dirty="0">
                <a:latin typeface="Times New Roman"/>
                <a:ea typeface="+mj-ea"/>
                <a:cs typeface="+mj-cs"/>
              </a:rPr>
              <a:t>коллективный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воспитанники детского сада № 25</a:t>
            </a:r>
          </a:p>
          <a:p>
            <a:r>
              <a:rPr lang="ru-RU" sz="2800" b="1" dirty="0">
                <a:latin typeface="Times New Roman"/>
                <a:ea typeface="+mj-ea"/>
                <a:cs typeface="+mj-cs"/>
              </a:rPr>
              <a:t>Образовательные области:</a:t>
            </a:r>
            <a:r>
              <a:rPr lang="ru-RU" sz="2800" dirty="0">
                <a:latin typeface="Times New Roman"/>
                <a:ea typeface="+mj-ea"/>
                <a:cs typeface="+mj-cs"/>
              </a:rPr>
              <a:t> познавательное развитие, речевое развитие, </a:t>
            </a:r>
            <a:r>
              <a:rPr lang="ru-RU" sz="2800" dirty="0" smtClean="0">
                <a:latin typeface="Times New Roman"/>
                <a:ea typeface="+mj-ea"/>
                <a:cs typeface="+mj-cs"/>
              </a:rPr>
              <a:t>физическое </a:t>
            </a:r>
            <a:r>
              <a:rPr lang="ru-RU" sz="2800" dirty="0">
                <a:latin typeface="Times New Roman"/>
                <a:ea typeface="+mj-ea"/>
                <a:cs typeface="+mj-cs"/>
              </a:rPr>
              <a:t>развитие.</a:t>
            </a:r>
            <a:br>
              <a:rPr lang="ru-RU" sz="2800" dirty="0">
                <a:latin typeface="Times New Roman"/>
                <a:ea typeface="+mj-ea"/>
                <a:cs typeface="+mj-cs"/>
              </a:rPr>
            </a:b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88" y="0"/>
            <a:ext cx="2941326" cy="312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81" y="0"/>
            <a:ext cx="1223278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516" y="660502"/>
            <a:ext cx="11727426" cy="605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Актуальность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на стопах расположено множество активных точек, стимулируя которые можно положительно воздействовать на процессы, происходящие в организме. Стопы — проекция всех наших органов. Оздоровительный массаж стоп улучшает кровообращение, обмен веществ в тканях, повышает иммунитет, снижает усталость и утомление от умственной или физической нагрузки, восстанавливает трудоспособность.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дорожка здоровья крайне важна, т.к. является не только профилактикой, но и непосредственным методом лечения плоскостопия. «Прогулки» по «дорожке здоровья» хорошо совмещать с закаливанием. Этим мы внесем неоценимый вклад с здоровье наших детей.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0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81" y="0"/>
            <a:ext cx="1223278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12" y="250723"/>
            <a:ext cx="11562735" cy="629756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природному материалу, массаж, профилактика ОРВИ,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сводов стопы и голеностопа;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биологически – активные точки стоп, снятие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–эмоционального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Создать условия для укрепления здоровья детей.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условия для реализации двигательной активности в повседневной жизни.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Формировать жизненно необходимые двигательные навыки в соответствии с индивидуальными способностями.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Воспитать потребность в здоровом образе жизни.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познавательный интерес, склонности и способности детей в двигательной деятельности и реализовать их через систему оздоровительной работы.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1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81" y="0"/>
            <a:ext cx="12232781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2452" y="1047136"/>
            <a:ext cx="10911348" cy="512982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детей;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заболеваемости;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 в семье;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детей к занятиям физическими упражнениями на воздухе с использованием естественных материалов (песок,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камень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массажный коврик).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48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81" y="0"/>
            <a:ext cx="1223278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723" y="365124"/>
            <a:ext cx="109285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Этапы проекта .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1.Подготовительный: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- определение места для создания точки «Дорожки здоровья»;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- обследование территории на безопасность для детской деятельности;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2. Основной (практический):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- изготовление дорожки здоровья;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- подготовка материала;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3.Заключительный: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- оформление точки «</a:t>
            </a:r>
            <a:r>
              <a:rPr lang="ru-RU" sz="2800" kern="0" dirty="0" smtClean="0">
                <a:latin typeface="Times New Roman"/>
                <a:ea typeface="+mj-ea"/>
                <a:cs typeface="+mj-cs"/>
              </a:rPr>
              <a:t>Д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орожка</a:t>
            </a:r>
            <a:r>
              <a:rPr lang="ru-RU" sz="2800" kern="0" dirty="0" smtClean="0">
                <a:latin typeface="Times New Roman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здоровья»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637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81" y="0"/>
            <a:ext cx="122327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11581" cy="10765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Расчистили дорожку от земли постелили материал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9" y="1441706"/>
            <a:ext cx="3119241" cy="41589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72" y="1441706"/>
            <a:ext cx="3068895" cy="4091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39" y="1441706"/>
            <a:ext cx="3104978" cy="41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81" y="0"/>
            <a:ext cx="122327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Заполняли различным материалом. Первая секция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-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галькой, третья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спилы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деревьев, четвертая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массажный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коврик, в пятую секцию положили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деревянные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диаметром 3 см.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56" y="1937826"/>
            <a:ext cx="3057678" cy="407690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5" y="1937826"/>
            <a:ext cx="3037592" cy="40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6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2" y="0"/>
            <a:ext cx="1223278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716" y="398206"/>
            <a:ext cx="11044084" cy="1946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Дружно, дружно по дорожке зашагали наши ножки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25" y="3908650"/>
            <a:ext cx="5218128" cy="2935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8" y="1601577"/>
            <a:ext cx="3376877" cy="52705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35" y="939673"/>
            <a:ext cx="5353665" cy="30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64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283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автономное дошкольное  образовательное учреждение  Муниципального образования город Ирбит      «Детский сад № 25», 623850, Свердловская область, г. Ирбит,  ул. Елизарьевых, д. 23а телефон:8(34355) 6-71-33, 6-34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Расчистили дорожку от земли постелили материал</vt:lpstr>
      <vt:lpstr>Заполняли различным материалом. Первая секция заполнена песком, вторая -  галькой, третья - спилы от деревьев, четвертая - массажный коврик, в пятую секцию положили круглые деревянные палочки диаметром 3 см.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 образовательное учреждение  Муниципального образования город Ирбит      «Детский сад № 25» ,623850, Свердловская область, г. Ирбит,  ул. Елизарьевых, д. 23 а телефон:8(34355) 6-71-33, 6-34</dc:title>
  <dc:creator>Евгений Удинцев</dc:creator>
  <cp:lastModifiedBy>12345</cp:lastModifiedBy>
  <cp:revision>21</cp:revision>
  <dcterms:created xsi:type="dcterms:W3CDTF">2018-07-20T16:34:17Z</dcterms:created>
  <dcterms:modified xsi:type="dcterms:W3CDTF">2018-07-24T03:54:10Z</dcterms:modified>
</cp:coreProperties>
</file>