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65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E19F-7F9B-433B-AB60-C3E060BF2EF5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3DD-A9B0-4979-BECD-C4249CD95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8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E19F-7F9B-433B-AB60-C3E060BF2EF5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3DD-A9B0-4979-BECD-C4249CD95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9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E19F-7F9B-433B-AB60-C3E060BF2EF5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3DD-A9B0-4979-BECD-C4249CD95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61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E19F-7F9B-433B-AB60-C3E060BF2EF5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3DD-A9B0-4979-BECD-C4249CD95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1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E19F-7F9B-433B-AB60-C3E060BF2EF5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3DD-A9B0-4979-BECD-C4249CD95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1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E19F-7F9B-433B-AB60-C3E060BF2EF5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3DD-A9B0-4979-BECD-C4249CD95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8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E19F-7F9B-433B-AB60-C3E060BF2EF5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3DD-A9B0-4979-BECD-C4249CD95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4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E19F-7F9B-433B-AB60-C3E060BF2EF5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3DD-A9B0-4979-BECD-C4249CD95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70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E19F-7F9B-433B-AB60-C3E060BF2EF5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3DD-A9B0-4979-BECD-C4249CD95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5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E19F-7F9B-433B-AB60-C3E060BF2EF5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3DD-A9B0-4979-BECD-C4249CD95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4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E19F-7F9B-433B-AB60-C3E060BF2EF5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3DD-A9B0-4979-BECD-C4249CD95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6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EE19F-7F9B-433B-AB60-C3E060BF2EF5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1F3DD-A9B0-4979-BECD-C4249CD95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4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8062664" cy="273630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город Ирбит «Детский сад № 25»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«Волшебный снежок»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Новогодний праздник для детей  второй ранней группы № 3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25144"/>
            <a:ext cx="8640960" cy="17281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лица: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– воспитатель группы № 3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Цымбал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катерина Игоревна,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Снегурочка – младший воспитатель группы № 2 Хохрякова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ария Александровна,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Кукловод – практикантка,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–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омазанова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ветлана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рьевна</a:t>
            </a:r>
          </a:p>
          <a:p>
            <a:pPr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147248" cy="10081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Цель. Создать радостное настроение у детей, содействовать возникновению чувства удовлетворения от игровых действий.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-3259" r="8904" b="1863"/>
          <a:stretch/>
        </p:blipFill>
        <p:spPr>
          <a:xfrm>
            <a:off x="2123728" y="404664"/>
            <a:ext cx="5544000" cy="5003029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439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280" y="274638"/>
            <a:ext cx="1800200" cy="57466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Блестят на ёлке бусы,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Хлопушки и звезда.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любим нашу ёлку,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Да, да, да!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t="11583" r="12655" b="4542"/>
          <a:stretch/>
        </p:blipFill>
        <p:spPr>
          <a:xfrm>
            <a:off x="539552" y="1124744"/>
            <a:ext cx="6444000" cy="4864084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786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1521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Пляска со снежками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11480" r="8216"/>
          <a:stretch/>
        </p:blipFill>
        <p:spPr>
          <a:xfrm>
            <a:off x="2051720" y="1010110"/>
            <a:ext cx="5976000" cy="5082723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786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19256" cy="9361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Танец снежинок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908720"/>
            <a:ext cx="6768000" cy="507676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786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91264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Зайка беленький сидит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ушами шевелит!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7416824" cy="5256584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746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10254" r="14180" b="11074"/>
          <a:stretch/>
        </p:blipFill>
        <p:spPr>
          <a:xfrm>
            <a:off x="558000" y="692696"/>
            <a:ext cx="8028000" cy="566815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019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автономное дошкольное образовательное учреждение Муниципального образования город Ирбит «Детский сад № 25»     «Волшебный снежок» Новогодний праздник для детей  второй ранней группы № 3  </vt:lpstr>
      <vt:lpstr>Цель. Создать радостное настроение у детей, содействовать возникновению чувства удовлетворения от игровых действий.</vt:lpstr>
      <vt:lpstr>Блестят на ёлке бусы, Хлопушки и звезда. Мы любим нашу ёлку, Да, да, да!</vt:lpstr>
      <vt:lpstr>Пляска со снежками</vt:lpstr>
      <vt:lpstr>Танец снежинок</vt:lpstr>
      <vt:lpstr>Зайка беленький сидит И ушами шевелит!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Муниципального образования город Ирбит «Детский сад № 25»     «Волшебный снежок» Новогодний праздник для детей  второй ранней группы № 3</dc:title>
  <dc:creator>Садик</dc:creator>
  <cp:lastModifiedBy>Садик</cp:lastModifiedBy>
  <cp:revision>3</cp:revision>
  <dcterms:created xsi:type="dcterms:W3CDTF">2018-01-12T06:58:19Z</dcterms:created>
  <dcterms:modified xsi:type="dcterms:W3CDTF">2018-01-12T07:25:36Z</dcterms:modified>
</cp:coreProperties>
</file>