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3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2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91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2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6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0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2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29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9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1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3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84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A2728-8FBF-47CC-B925-A2E51B17BAC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B6A7E2-5B7F-45A4-842E-03966CC9B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6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Дети с ОВЗ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8036" y="4128655"/>
            <a:ext cx="1662546" cy="1122218"/>
          </a:xfrm>
        </p:spPr>
        <p:txBody>
          <a:bodyPr>
            <a:normAutofit fontScale="77500" lnSpcReduction="20000"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25»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Пелевина Т.А.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предметно-развивающей среды для </a:t>
            </a:r>
            <a:r>
              <a:rPr lang="ru-RU" b="1" dirty="0" smtClean="0"/>
              <a:t>детей </a:t>
            </a:r>
            <a:r>
              <a:rPr lang="ru-RU" b="1" dirty="0"/>
              <a:t>с </a:t>
            </a:r>
            <a:r>
              <a:rPr lang="ru-RU" b="1" dirty="0" smtClean="0"/>
              <a:t>ОВЗ в группах: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10691"/>
            <a:ext cx="9601196" cy="3810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нарушением речи – это уголок с подборкой иллюстраций с предметными и сюжетными картинками, игрушки для обыгрывания стихов,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карточки с изображением правильной артикуляции звуков, схемы разбора слов, предложения, иллюстрированные материалы для закрепления и автоматизации звуков и т.п.</a:t>
            </a:r>
          </a:p>
          <a:p>
            <a:pPr algn="just">
              <a:lnSpc>
                <a:spcPct val="150000"/>
              </a:lnSpc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нарушением интеллекта – предметы для развития перцептивных действий, предметы для развития сенсорной сферы, реальные предметы для рассматривания и обследования различной формы, цвета, величины, подборки простого иллюстрированного материала по ознакомлению с природой, окружающим, действиями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5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с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 «дети с ОВЗ в детских садах» появился недавно. Это правовое понятие ввёл принятый в 2012 году и вступивший в силу 1 сентября 2013 года закон «Об образовании в Российской Федерации».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определяет обучающихся с ограниченными возможностями здоровья как физических лиц, имеющих недостатки в физическом и (или) психологическом развитии, подтверждённые заключением психолого-медико-педагогической комиссии и препятствующие получению образования без создания специальных условий. Получение заключения ПМПК – важнейший этап в подтверждении статуса ребёнка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Категория детей относящаяся к ОВЗ: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аппарата;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интеллектуального развития;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эмоционально-волевой сферы;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комплексными (сложными)нарушениями развития;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слуха;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зрения;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речи.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Инклюзивное образование в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образование 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обеспечение равного доступа к  образованию для всех обучающихся с  учетом разнообразия особых  образовательных потребностей и  индивидуальных возможностей Федеральный Закон от  №273­ФЗ  «Об образовании в Российской  Федерации»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5" y="3719944"/>
            <a:ext cx="2512437" cy="25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972371"/>
            <a:ext cx="10612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В  Федеральном  государственном  образовательном стандарте  говорится о выравнивании   стартовых возможностей  выпускников дошкольных  образовательных учреждений, в  том числе и детей с  ограниченными возможностями  здоровья (далее ОВЗ)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2557462"/>
            <a:ext cx="4963541" cy="33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72844"/>
            <a:ext cx="9601196" cy="1303867"/>
          </a:xfrm>
        </p:spPr>
        <p:txBody>
          <a:bodyPr>
            <a:noAutofit/>
          </a:bodyPr>
          <a:lstStyle/>
          <a:p>
            <a:r>
              <a:rPr lang="ru-RU" dirty="0" smtClean="0"/>
              <a:t>Условия реализации инклюзивной практики в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01402"/>
            <a:ext cx="9601196" cy="3555812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 квалификация  педагогов и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реализующих 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инклюзивный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развивающей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предметно­ пространственной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среды образовательного  процесса;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отношений между  всеми  участниками образовательного процесса.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08" y="3654137"/>
            <a:ext cx="4267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26" y="1070136"/>
            <a:ext cx="9448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b="1" i="0" u="sng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специальными условиями </a:t>
            </a: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 детьми с ОВЗ понимаются условия обучения, воспитания и развития, включающие в себя: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адаптированных образовательных программ (в том числе, программ</a:t>
            </a:r>
          </a:p>
          <a:p>
            <a:pPr algn="just"/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работы, индивидуальных специальных программ);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82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методов обучения и воспитания,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специальных учебников, учебных пособий и дидактических материалов,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специальных технических средств обучения коллективного и индивидуального пользования,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компьютерные средства с включением специального оборудования,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услуг ассистента (помощника), оказывающего обучающимся необходимую техническую помощь, проведение групповых  и индивидуальных и коррекционных занятий,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2829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ОВЗ (ст. 79. П. 3 Федеральный закон от 29.12.2012 № 273-ФЗ (с изм. и доп.) «Об образовании в Российской Федерации»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58" y="498764"/>
            <a:ext cx="8072844" cy="5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созданные в ДОУ для детей с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детей с подтвержденным статусом ребенок с ОВЗ на основании заключений и рекомендаций ТО ПМПК реализуется адаптированная образовательная программа дошкольного образования.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по сопровождению детей с ОВЗ  специалистами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(учитель-дефектолог, педагог – психолог, инструктор по физической культуре, музыкальный руководитель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325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Дети с ОВЗ в ДОУ</vt:lpstr>
      <vt:lpstr>Дети с ОВЗ</vt:lpstr>
      <vt:lpstr>Категория детей относящаяся к ОВЗ: </vt:lpstr>
      <vt:lpstr>Инклюзивное образование в ДОУ</vt:lpstr>
      <vt:lpstr>Презентация PowerPoint</vt:lpstr>
      <vt:lpstr>Условия реализации инклюзивной практики в ДОУ</vt:lpstr>
      <vt:lpstr>Презентация PowerPoint</vt:lpstr>
      <vt:lpstr>Презентация PowerPoint</vt:lpstr>
      <vt:lpstr>Условия созданные в ДОУ для детей с ОВЗ</vt:lpstr>
      <vt:lpstr>Особенности предметно-развивающей среды для детей с ОВЗ в группах: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ОВЗ в ДОУ</dc:title>
  <dc:creator>Пользователь</dc:creator>
  <cp:lastModifiedBy>Пользователь</cp:lastModifiedBy>
  <cp:revision>9</cp:revision>
  <dcterms:created xsi:type="dcterms:W3CDTF">2020-04-14T16:05:50Z</dcterms:created>
  <dcterms:modified xsi:type="dcterms:W3CDTF">2020-04-16T15:12:25Z</dcterms:modified>
</cp:coreProperties>
</file>