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2" r:id="rId3"/>
    <p:sldId id="265" r:id="rId4"/>
    <p:sldId id="266" r:id="rId5"/>
    <p:sldId id="267" r:id="rId6"/>
    <p:sldId id="268" r:id="rId7"/>
    <p:sldId id="272" r:id="rId8"/>
    <p:sldId id="271" r:id="rId9"/>
    <p:sldId id="27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C0000"/>
    <a:srgbClr val="99003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/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5B7319-8752-43DC-9251-6FF6EC4E5500}" type="datetimeFigureOut">
              <a:rPr lang="ru-RU" smtClean="0"/>
              <a:pPr/>
              <a:t>10.09.2018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0933E-8E9E-46F7-A2F2-BCFA8E62F16D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2" r:id="rId3"/>
    <p:sldLayoutId id="2147483663" r:id="rId4"/>
    <p:sldLayoutId id="2147483650" r:id="rId5"/>
    <p:sldLayoutId id="2147483661" r:id="rId6"/>
    <p:sldLayoutId id="2147483651" r:id="rId7"/>
    <p:sldLayoutId id="2147483652" r:id="rId8"/>
    <p:sldLayoutId id="2147483653" r:id="rId9"/>
    <p:sldLayoutId id="2147483654" r:id="rId10"/>
    <p:sldLayoutId id="2147483655" r:id="rId11"/>
    <p:sldLayoutId id="2147483656" r:id="rId12"/>
    <p:sldLayoutId id="2147483657" r:id="rId13"/>
    <p:sldLayoutId id="2147483658" r:id="rId14"/>
    <p:sldLayoutId id="2147483659" r:id="rId15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 txBox="1">
            <a:spLocks/>
          </p:cNvSpPr>
          <p:nvPr/>
        </p:nvSpPr>
        <p:spPr>
          <a:xfrm>
            <a:off x="251520" y="2420888"/>
            <a:ext cx="8640960" cy="13837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0" i="0" u="none" strike="noStrike" kern="1200" cap="none" spc="0" normalizeH="0" baseline="0" noProof="0" dirty="0" smtClean="0">
                <a:ln>
                  <a:noFill/>
                </a:ln>
                <a:solidFill>
                  <a:srgbClr val="AC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+mn-lt"/>
                <a:ea typeface="+mj-ea"/>
                <a:cs typeface="+mj-cs"/>
              </a:rPr>
              <a:t>Азбука безопасности </a:t>
            </a:r>
            <a:endParaRPr kumimoji="0" lang="ru-RU" sz="5400" b="0" i="0" u="none" strike="noStrike" kern="1200" cap="none" spc="0" normalizeH="0" baseline="0" noProof="0" dirty="0">
              <a:ln>
                <a:noFill/>
              </a:ln>
              <a:solidFill>
                <a:srgbClr val="AC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+mn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67544" y="1556792"/>
            <a:ext cx="7992888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/>
              <a:t>Главное преимущество дошкольников в обучении личной безопасности состоит в том, что дети данного возраста выполняют четко сформулированную инструкцию родителей в связи с возрастными особенностями. Необходимо выделить правила поведения, которые дети будут выполнять, так как от этого зависят их здоровье и безопасность. </a:t>
            </a:r>
          </a:p>
          <a:p>
            <a:pPr algn="ctr">
              <a:lnSpc>
                <a:spcPct val="150000"/>
              </a:lnSpc>
            </a:pPr>
            <a:r>
              <a:rPr lang="ru-RU" dirty="0" smtClean="0"/>
              <a:t>Эти правила следует подробно разъяснить детям, а затем следить за их выполнением. Задача взрослых состоит не только в том, чтобы оберегать и защищать ребёнка, но и в том, чтобы подготовить его к встрече с различными сложными, а порой опасными жизненными ситуациями.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5229200"/>
            <a:ext cx="756084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Ребенок должен знать информацию о себе: имя, фамилию, адрес и номер телефона.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124744"/>
            <a:ext cx="8784976" cy="29510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ru-RU" dirty="0" smtClean="0"/>
              <a:t>Обозначьте для ребенка границу </a:t>
            </a:r>
            <a:r>
              <a:rPr lang="ru-RU" b="1" dirty="0" smtClean="0"/>
              <a:t>«свой - чужой»</a:t>
            </a:r>
            <a:r>
              <a:rPr lang="ru-RU" dirty="0" smtClean="0"/>
              <a:t>: установите правила относительно незнакомцев и следите за их выполнением.</a:t>
            </a:r>
            <a:br>
              <a:rPr lang="ru-RU" dirty="0" smtClean="0"/>
            </a:br>
            <a:endParaRPr lang="ru-RU" dirty="0" smtClean="0"/>
          </a:p>
          <a:p>
            <a:pPr algn="ctr">
              <a:lnSpc>
                <a:spcPct val="150000"/>
              </a:lnSpc>
            </a:pPr>
            <a:r>
              <a:rPr lang="ru-RU" dirty="0" smtClean="0"/>
              <a:t>Если ребенок остается один дома: он должен четко понимать, что дверь нельзя открывать </a:t>
            </a:r>
            <a:r>
              <a:rPr lang="ru-RU" b="1" dirty="0" smtClean="0"/>
              <a:t>НИКОМУ</a:t>
            </a:r>
            <a:r>
              <a:rPr lang="ru-RU" dirty="0" smtClean="0"/>
              <a:t>, кроме мамы (папы, бабушки – оговорите круг лиц).</a:t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3" name="Рисунок 2" descr="http://ped-kopilka.ru/upload/blogs/7821_87e80725a170f19dce20bbc937a4fea3.jpg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11760" y="3356992"/>
            <a:ext cx="4032448" cy="2952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Рисунок 3" descr="http://xn----12-53dwcf1akj7fei.xn--p1ai/wp-content/uploads/2014/04/041014_1223_4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1412776"/>
            <a:ext cx="1838325" cy="2085975"/>
          </a:xfrm>
          <a:prstGeom prst="rect">
            <a:avLst/>
          </a:prstGeom>
          <a:noFill/>
        </p:spPr>
      </p:pic>
      <p:pic>
        <p:nvPicPr>
          <p:cNvPr id="3074" name="Рисунок 4" descr="http://xn----12-53dwcf1akj7fei.xn--p1ai/wp-content/uploads/2014/04/041014_1223_5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3861048"/>
            <a:ext cx="2018217" cy="2160240"/>
          </a:xfrm>
          <a:prstGeom prst="rect">
            <a:avLst/>
          </a:prstGeom>
          <a:noFill/>
        </p:spPr>
      </p:pic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 rot="10800000" flipV="1">
            <a:off x="2771800" y="1423810"/>
            <a:ext cx="5688632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Кислоты, лаки, растворители и другая бытовая химия не должны храниться в посуде из-под напитков и всегда должны быть недоступны ребенку.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 rot="10800000" flipV="1">
            <a:off x="2843808" y="4268471"/>
            <a:ext cx="4860032" cy="786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Лекарства, в том числе и витамины, могут быть опасны для ребенка. Убирайте их из виду. </a:t>
            </a:r>
            <a:endParaRPr kumimoji="0" lang="ru-RU" sz="16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49" name="Рисунок 6" descr="http://xn----12-53dwcf1akj7fei.xn--p1ai/wp-content/uploads/2014/04/041014_1223_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484784"/>
            <a:ext cx="2038350" cy="2152650"/>
          </a:xfrm>
          <a:prstGeom prst="rect">
            <a:avLst/>
          </a:prstGeom>
          <a:noFill/>
        </p:spPr>
      </p:pic>
      <p:sp>
        <p:nvSpPr>
          <p:cNvPr id="2051" name="Rectangle 3"/>
          <p:cNvSpPr>
            <a:spLocks noChangeArrowheads="1"/>
          </p:cNvSpPr>
          <p:nvPr/>
        </p:nvSpPr>
        <p:spPr bwMode="auto">
          <a:xfrm rot="10800000" flipV="1">
            <a:off x="2843808" y="1794938"/>
            <a:ext cx="5796136" cy="786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effectLst/>
                <a:ea typeface="Times New Roman" pitchFamily="18" charset="0"/>
                <a:cs typeface="Tahoma" pitchFamily="34" charset="0"/>
              </a:rPr>
              <a:t>Спички и зажигалки – не игрушки для детей. Не оставляйте их в доступных для дошкольников местах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5" name="Рисунок 4" descr="http://xn----12-53dwcf1akj7fei.xn--p1ai/wp-content/uploads/2014/04/041014_1223_11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7544" y="4005064"/>
            <a:ext cx="2016224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915816" y="4653136"/>
            <a:ext cx="483722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Не оставляйте включенными электроприборы.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" name="Рисунок 9" descr="http://xn----12-53dwcf1akj7fei.xn--p1ai/wp-content/uploads/2014/04/041014_1223_10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63688" y="1340768"/>
            <a:ext cx="4344594" cy="3384376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251520" y="5107306"/>
            <a:ext cx="8712968" cy="7867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Факты выпадений детей из окон и с балконов убеждают, что они должны быть надежно закрыты, если в комнате играют дети</a:t>
            </a:r>
            <a:r>
              <a:rPr kumimoji="0" lang="ru-RU" sz="900" b="1" i="0" u="none" strike="noStrike" cap="none" normalizeH="0" baseline="0" dirty="0" smtClean="0">
                <a:ln>
                  <a:noFill/>
                </a:ln>
                <a:solidFill>
                  <a:srgbClr val="000080"/>
                </a:solidFill>
                <a:effectLst/>
                <a:latin typeface="Tahoma" pitchFamily="34" charset="0"/>
                <a:ea typeface="Times New Roman" pitchFamily="18" charset="0"/>
                <a:cs typeface="Tahoma" pitchFamily="34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xn----12-53dwcf1akj7fei.xn--p1ai/wp-content/uploads/2014/04/041014_1223_3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95736" y="1484784"/>
            <a:ext cx="3744416" cy="31683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23528" y="4924786"/>
            <a:ext cx="8684936" cy="7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Животные могут нанести травму ребенку. Учите детей бережно ухаживать за ними, не дразнить, избегать опасных действий.</a:t>
            </a:r>
            <a:endParaRPr kumimoji="0" lang="ru-RU" sz="14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5" name="Рисунок 9" descr="http://ped-kopilka.ru/upload/blogs/7821_9f3aa21c6f5e196112dd639bfb8320c2.jpg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79512" y="2204864"/>
            <a:ext cx="4102326" cy="3528392"/>
          </a:xfrm>
          <a:prstGeom prst="rect">
            <a:avLst/>
          </a:prstGeom>
          <a:noFill/>
        </p:spPr>
      </p:pic>
      <p:sp>
        <p:nvSpPr>
          <p:cNvPr id="26627" name="Rectangle 3"/>
          <p:cNvSpPr>
            <a:spLocks noChangeArrowheads="1"/>
          </p:cNvSpPr>
          <p:nvPr/>
        </p:nvSpPr>
        <p:spPr bwMode="auto">
          <a:xfrm rot="10800000" flipV="1">
            <a:off x="4319464" y="1772816"/>
            <a:ext cx="4824536" cy="45318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kumimoji="0" lang="ru-RU" sz="1400" b="1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Ребенок должен запомнить следующие правила.</a:t>
            </a:r>
            <a: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1.Не выходить на улицу без взрослых.</a:t>
            </a:r>
            <a:b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2.Не играть на тротуаре около проезжей части.</a:t>
            </a:r>
            <a:b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3.Переходить дорогу только по пешеходному переходу на зеленый сигнал светофора.</a:t>
            </a:r>
            <a:b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4.Ездить на велосипеде в городе только там, где нет автомобилей.</a:t>
            </a:r>
            <a:b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5.Маленькие дети должны кататься на велосипеде только в присутствии взрослых, детям старшего дошкольного возраста даже в присутствии взрослых не следует ездить на велосипеде по тротуару, так как они могут мешать пешеходам, могут наехать на маленького ребенка, сбить пожилого человека, толкнуть коляску с </a:t>
            </a:r>
            <a: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малыша</a:t>
            </a:r>
            <a:r>
              <a:rPr kumimoji="0" lang="ru-RU" sz="1400" b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endParaRPr kumimoji="0" lang="ru-RU" sz="1400" b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51520" y="1340768"/>
            <a:ext cx="889248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 smtClean="0"/>
              <a:t>Чтобы ребенок не попал в беду, воспитывайте у него уважение к правилам дорожного движения терпеливо, ежедневно, ненавязчиво.</a:t>
            </a:r>
            <a:br>
              <a:rPr lang="ru-RU" dirty="0" smtClean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395536" y="2289732"/>
            <a:ext cx="8172400" cy="1421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Уважаемые родители!</a:t>
            </a:r>
            <a:br>
              <a:rPr kumimoji="0" lang="ru-RU" sz="2000" b="1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000" i="0" u="none" strike="noStrike" cap="none" normalizeH="0" baseline="0" dirty="0" smtClean="0">
                <a:ln>
                  <a:noFill/>
                </a:ln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Вы являетесь для детей образцом поведения. Вы — объект любви и подражания для ребенка. Это необходимо помнить всегда .</a:t>
            </a:r>
            <a:endParaRPr kumimoji="0" lang="ru-RU" sz="2000" i="0" u="none" strike="noStrike" cap="none" normalizeH="0" baseline="0" dirty="0" smtClean="0">
              <a:ln>
                <a:noFill/>
              </a:ln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Другая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800000"/>
      </a:hlink>
      <a:folHlink>
        <a:srgbClr val="D99694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359</TotalTime>
  <Words>136</Words>
  <Application>Microsoft Office PowerPoint</Application>
  <PresentationFormat>Экран (4:3)</PresentationFormat>
  <Paragraphs>15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презентации</dc:title>
  <dc:creator>Елена</dc:creator>
  <cp:lastModifiedBy>ДЕНИС</cp:lastModifiedBy>
  <cp:revision>30</cp:revision>
  <dcterms:created xsi:type="dcterms:W3CDTF">2013-07-29T17:42:42Z</dcterms:created>
  <dcterms:modified xsi:type="dcterms:W3CDTF">2018-09-10T16:32:45Z</dcterms:modified>
</cp:coreProperties>
</file>