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72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2420888"/>
            <a:ext cx="8640960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Азбука безопасности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A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Главное преимущество дошкольников в обучении личной безопасности состоит в том, что дети данного возраста выполняют четко сформулированную инструкцию родителей в связи с возрастными особенностями. Необходимо выделить правила поведения, которые дети будут выполнять, так как от этого зависят их здоровье и безопасность. 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Эти правила следует подробно разъяснить детям, а затем следить за их выполнением. Задача взрослых состоит не только в том, чтобы оберегать и защищать ребёнка, но и в том, чтобы подготовить его к встрече с различными сложными, а порой опасными жизненными ситуациями.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22920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Ребенок должен знать информацию о себе: имя, фамилию, адрес и номер телефона.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8784976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Обозначьте для ребенка границу </a:t>
            </a:r>
            <a:r>
              <a:rPr lang="ru-RU" b="1" dirty="0" smtClean="0"/>
              <a:t>«свой - чужой»</a:t>
            </a:r>
            <a:r>
              <a:rPr lang="ru-RU" dirty="0" smtClean="0"/>
              <a:t>: установите правила относительно незнакомцев и следите за их выполнением.</a:t>
            </a:r>
            <a:br>
              <a:rPr lang="ru-RU" dirty="0" smtClean="0"/>
            </a:b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dirty="0" smtClean="0"/>
              <a:t>Если ребенок остается один дома: он должен четко понимать, что дверь нельзя открывать </a:t>
            </a:r>
            <a:r>
              <a:rPr lang="ru-RU" b="1" dirty="0" smtClean="0"/>
              <a:t>НИКОМУ</a:t>
            </a:r>
            <a:r>
              <a:rPr lang="ru-RU" dirty="0" smtClean="0"/>
              <a:t>, кроме мамы (папы, бабушки – оговорите круг лиц).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ped-kopilka.ru/upload/blogs/7821_87e80725a170f19dce20bbc937a4fea3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40324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 descr="http://xn----12-53dwcf1akj7fei.xn--p1ai/wp-content/uploads/2014/04/041014_1223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1838325" cy="2085975"/>
          </a:xfrm>
          <a:prstGeom prst="rect">
            <a:avLst/>
          </a:prstGeom>
          <a:noFill/>
        </p:spPr>
      </p:pic>
      <p:pic>
        <p:nvPicPr>
          <p:cNvPr id="3074" name="Рисунок 4" descr="http://xn----12-53dwcf1akj7fei.xn--p1ai/wp-content/uploads/2014/04/041014_1223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2018217" cy="216024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10800000" flipV="1">
            <a:off x="2771800" y="1423810"/>
            <a:ext cx="56886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Кислоты, лаки, растворители и другая бытовая химия не должны храниться в посуде из-под напитков и всегда должны быть недоступны ребенку.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2843808" y="4268471"/>
            <a:ext cx="4860032" cy="78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Лекарства, в том числе и витамины, могут быть опасны для ребенка. Убирайте их из виду. 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6" descr="http://xn----12-53dwcf1akj7fei.xn--p1ai/wp-content/uploads/2014/04/041014_1223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038350" cy="21526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2843808" y="1794938"/>
            <a:ext cx="5796136" cy="78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ahoma" pitchFamily="34" charset="0"/>
              </a:rPr>
              <a:t>Спички и зажигалки – не игрушки для детей. Не оставляйте их в доступных для дошкольников местах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xn----12-53dwcf1akj7fei.xn--p1ai/wp-content/uploads/2014/04/041014_1223_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2016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15816" y="4653136"/>
            <a:ext cx="483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оставляйте включенными электроприборы.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9" descr="http://xn----12-53dwcf1akj7fei.xn--p1ai/wp-content/uploads/2014/04/041014_1223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4344594" cy="338437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5107306"/>
            <a:ext cx="8712968" cy="78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Факты выпадений детей из окон и с балконов убеждают, что они должны быть надежно закрыты, если в комнате играют дети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n----12-53dwcf1akj7fei.xn--p1ai/wp-content/uploads/2014/04/041014_1223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3744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4924786"/>
            <a:ext cx="8684936" cy="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Животные могут нанести травму ребенку. Учите детей бережно ухаживать за ними, не дразнить, избегать опасных действий.</a:t>
            </a:r>
            <a:endParaRPr kumimoji="0" lang="ru-RU" sz="1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9" descr="http://ped-kopilka.ru/upload/blogs/7821_9f3aa21c6f5e196112dd639bfb8320c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4102326" cy="352839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 rot="10800000" flipV="1">
            <a:off x="4319464" y="1772816"/>
            <a:ext cx="4824536" cy="45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должен запомнить следующие правила.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1.Не выходить на улицу без взрослых.</a:t>
            </a:r>
            <a:b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2.Не играть на тротуаре около проезжей части.</a:t>
            </a:r>
            <a:b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3.Переходить дорогу только по пешеходному переходу на зеленый сигнал светофора.</a:t>
            </a:r>
            <a:b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4.Ездить на велосипеде в городе только там, где нет автомобилей.</a:t>
            </a:r>
            <a:b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5.Маленькие дети должны кататься на велосипеде только в присутствии взрослых, детям старшего дошкольного возраста даже в присутствии взрослых не следует ездить на велосипеде по тротуару, так как они могут мешать пешеходам, могут наехать на маленького ребенка, сбить пожилого человека, толкнуть коляску с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малыша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Чтобы ребенок не попал в беду, воспитывайте у него уважение к правилам дорожного движения терпеливо, ежедневно, ненавязчиво.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2289732"/>
            <a:ext cx="8172400" cy="142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являетесь для детей образцом поведения. Вы — объект любви и подражания для ребенка. Это необходимо помнить всегда .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ДЕНИС</cp:lastModifiedBy>
  <cp:revision>30</cp:revision>
  <dcterms:created xsi:type="dcterms:W3CDTF">2013-07-29T17:42:42Z</dcterms:created>
  <dcterms:modified xsi:type="dcterms:W3CDTF">2018-09-10T16:32:45Z</dcterms:modified>
</cp:coreProperties>
</file>