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0" r:id="rId4"/>
    <p:sldId id="269" r:id="rId5"/>
    <p:sldId id="274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6009-E669-4CED-BC07-CF066E48C6D6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02C1-01EF-4D2B-8809-F7B2D98D0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33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6009-E669-4CED-BC07-CF066E48C6D6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02C1-01EF-4D2B-8809-F7B2D98D0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145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6009-E669-4CED-BC07-CF066E48C6D6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02C1-01EF-4D2B-8809-F7B2D98D0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044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6009-E669-4CED-BC07-CF066E48C6D6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02C1-01EF-4D2B-8809-F7B2D98D0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68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6009-E669-4CED-BC07-CF066E48C6D6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02C1-01EF-4D2B-8809-F7B2D98D0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75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6009-E669-4CED-BC07-CF066E48C6D6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02C1-01EF-4D2B-8809-F7B2D98D0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51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6009-E669-4CED-BC07-CF066E48C6D6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02C1-01EF-4D2B-8809-F7B2D98D0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930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6009-E669-4CED-BC07-CF066E48C6D6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02C1-01EF-4D2B-8809-F7B2D98D0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310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6009-E669-4CED-BC07-CF066E48C6D6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02C1-01EF-4D2B-8809-F7B2D98D0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332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6009-E669-4CED-BC07-CF066E48C6D6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02C1-01EF-4D2B-8809-F7B2D98D0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85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6009-E669-4CED-BC07-CF066E48C6D6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02C1-01EF-4D2B-8809-F7B2D98D0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282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D6009-E669-4CED-BC07-CF066E48C6D6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B02C1-01EF-4D2B-8809-F7B2D98D0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49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835747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город Ирбит «Детский сад № 25»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«Волшебный снежок»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Новогодний праздник для детей первой младшей группы № 2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437112"/>
            <a:ext cx="7920880" cy="1944216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Действующие лица: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Ведущий – воспитатель группы № 2 Серебренникова Надежда Геннадьевна,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Снегурочка – младший воспитатель группы № 2 Хохрякова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ария Александровна,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Дед Мороз – воспитатель группы № 2 Чернова Татьяна Игоревна,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Кукловод – практикантка 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 –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Ромазанова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ветлана Юрьевна</a:t>
            </a:r>
          </a:p>
          <a:p>
            <a:pPr>
              <a:spcBef>
                <a:spcPts val="0"/>
              </a:spcBef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80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517232"/>
            <a:ext cx="8062664" cy="115212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Цель. Приобщение дошкольников к праздничной культуре. Содействие созданию обстановки общей радости, хорошего настроения.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t="4849" r="3485"/>
          <a:stretch/>
        </p:blipFill>
        <p:spPr>
          <a:xfrm>
            <a:off x="1240498" y="332656"/>
            <a:ext cx="6439099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20272" y="764704"/>
            <a:ext cx="1944216" cy="504056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Блестят на ёлке бусы,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Хлопушки и звезда.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любим нашу ёлку,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Да, да, да!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9" t="3434" r="13788" b="8081"/>
          <a:stretch/>
        </p:blipFill>
        <p:spPr>
          <a:xfrm>
            <a:off x="1132457" y="621000"/>
            <a:ext cx="5782668" cy="56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805264"/>
            <a:ext cx="7846640" cy="9361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Пляска со снежками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>
          <a:xfrm>
            <a:off x="1691680" y="620688"/>
            <a:ext cx="6048000" cy="54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877272"/>
            <a:ext cx="7846640" cy="86409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Жил в лесу колючий ёжик,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а, да!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" r="4546"/>
          <a:stretch/>
        </p:blipFill>
        <p:spPr>
          <a:xfrm>
            <a:off x="827585" y="116632"/>
            <a:ext cx="7045010" cy="56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9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05264"/>
            <a:ext cx="8363272" cy="86409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Танец снежинок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" t="16989" r="18546" b="8932"/>
          <a:stretch/>
        </p:blipFill>
        <p:spPr>
          <a:xfrm>
            <a:off x="1129160" y="927000"/>
            <a:ext cx="7034286" cy="5112000"/>
          </a:xfrm>
        </p:spPr>
      </p:pic>
    </p:spTree>
    <p:extLst>
      <p:ext uri="{BB962C8B-B14F-4D97-AF65-F5344CB8AC3E}">
        <p14:creationId xmlns:p14="http://schemas.microsoft.com/office/powerpoint/2010/main" val="10963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33256"/>
            <a:ext cx="8363272" cy="9361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Танец зайчиков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1" r="4802"/>
          <a:stretch/>
        </p:blipFill>
        <p:spPr>
          <a:xfrm>
            <a:off x="395536" y="1782000"/>
            <a:ext cx="3117273" cy="3294000"/>
          </a:xfrm>
          <a:effectLst>
            <a:softEdge rad="127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9" r="10606"/>
          <a:stretch/>
        </p:blipFill>
        <p:spPr>
          <a:xfrm>
            <a:off x="3707904" y="539017"/>
            <a:ext cx="4968000" cy="5210094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7061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89240"/>
            <a:ext cx="8003232" cy="10801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 – румяный и весёлый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Добрый дедушка мороз!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24" b="3116"/>
          <a:stretch/>
        </p:blipFill>
        <p:spPr>
          <a:xfrm>
            <a:off x="1547664" y="692696"/>
            <a:ext cx="6408000" cy="5022805"/>
          </a:xfrm>
        </p:spPr>
      </p:pic>
    </p:spTree>
    <p:extLst>
      <p:ext uri="{BB962C8B-B14F-4D97-AF65-F5344CB8AC3E}">
        <p14:creationId xmlns:p14="http://schemas.microsoft.com/office/powerpoint/2010/main" val="229364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6"/>
          <a:stretch/>
        </p:blipFill>
        <p:spPr>
          <a:xfrm>
            <a:off x="770215" y="980728"/>
            <a:ext cx="7603569" cy="5148000"/>
          </a:xfrm>
        </p:spPr>
      </p:pic>
    </p:spTree>
    <p:extLst>
      <p:ext uri="{BB962C8B-B14F-4D97-AF65-F5344CB8AC3E}">
        <p14:creationId xmlns:p14="http://schemas.microsoft.com/office/powerpoint/2010/main" val="16409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84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    Муниципальное автономное дошкольное образовательное учреждение Муниципального образования город Ирбит «Детский сад № 25»     «Волшебный снежок» Новогодний праздник для детей первой младшей группы № 2     </vt:lpstr>
      <vt:lpstr>Цель. Приобщение дошкольников к праздничной культуре. Содействие созданию обстановки общей радости, хорошего настроения.</vt:lpstr>
      <vt:lpstr>Блестят на ёлке бусы, Хлопушки и звезда. Мы любим нашу ёлку, Да, да, да!</vt:lpstr>
      <vt:lpstr>Пляска со снежками</vt:lpstr>
      <vt:lpstr>Жил в лесу колючий ёжик, Да, да, да!</vt:lpstr>
      <vt:lpstr>Танец снежинок</vt:lpstr>
      <vt:lpstr>Танец зайчиков</vt:lpstr>
      <vt:lpstr>Я – румяный и весёлый Добрый дедушка мороз!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Муниципального образования город Ирбит «Детский сад № 25»     «Волшебный снежок» Новогодний праздник для детей первой младшей группы № 2</dc:title>
  <dc:creator>Садик</dc:creator>
  <cp:lastModifiedBy>Садик</cp:lastModifiedBy>
  <cp:revision>5</cp:revision>
  <dcterms:created xsi:type="dcterms:W3CDTF">2018-01-10T07:34:57Z</dcterms:created>
  <dcterms:modified xsi:type="dcterms:W3CDTF">2018-01-10T08:25:15Z</dcterms:modified>
</cp:coreProperties>
</file>