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59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36912"/>
            <a:ext cx="8640960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Неделя безопасности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1484784"/>
            <a:ext cx="828092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условий для формирования у дошкольников устойчивых навыков безопасного поведения на улицах и дорогах.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Сформировать у детей устойчивые навыки соблюдения и выполнения Правил дорожного движения.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Применять современные формы и методы обучения и воспитания детей, инновационные технологии, направленные на предупреждение несчастных случаев на улицах и во дворах.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Поддерживать у родителей устойчивый интерес к безопасности и здоровью детей как участников дорожного движения.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Использовать материально-технический потенциал ДОУ и другие ее возможности для обучения и воспитания грамотных участников дорожного движения.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5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4104456" cy="3078342"/>
          </a:xfrm>
          <a:prstGeom prst="rect">
            <a:avLst/>
          </a:prstGeom>
        </p:spPr>
      </p:pic>
      <p:pic>
        <p:nvPicPr>
          <p:cNvPr id="4" name="Рисунок 3" descr="DSCF5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128459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085184"/>
            <a:ext cx="643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Дидактическая игра «Где ездят автомобили»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5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139952" cy="3104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5085184"/>
            <a:ext cx="4903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Сюжетно-ролевая игра «Автобус»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5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1218" y="1340768"/>
            <a:ext cx="4800533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445224"/>
            <a:ext cx="541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Самостоятельная деятельность детей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5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4187957" cy="3140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5373216"/>
            <a:ext cx="634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Рассматривание картин о видах транспорта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5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4427984" cy="3320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5373216"/>
            <a:ext cx="569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Игры с макетом дорога для транспорта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5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4211960" cy="3158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5301208"/>
            <a:ext cx="6188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Конструирование «Гараж для автомобиля»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130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Дэнчик</cp:lastModifiedBy>
  <cp:revision>25</cp:revision>
  <dcterms:created xsi:type="dcterms:W3CDTF">2013-07-29T17:42:42Z</dcterms:created>
  <dcterms:modified xsi:type="dcterms:W3CDTF">2017-10-01T10:36:26Z</dcterms:modified>
</cp:coreProperties>
</file>