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Муниципального образования город Ирбит « Детский сад № 25» 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623850, Свердловская область, г. Ирбит, ул. Елизарьевых, д. 23а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Телефоны 8 (34355) 6-71-33; 8 (34355) 6-34-60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E-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irbitsad_25@mail.ru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4509120"/>
            <a:ext cx="4680520" cy="189168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</a:p>
          <a:p>
            <a:pPr marL="114300" indent="0" algn="just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старшей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 8                               </a:t>
            </a:r>
          </a:p>
          <a:p>
            <a:pPr marL="114300" indent="0" algn="just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Савина М.Г.   </a:t>
            </a:r>
          </a:p>
          <a:p>
            <a:pPr marL="114300" indent="0" algn="just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Удинцева С. П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8832" y="2132856"/>
            <a:ext cx="5553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14300" indent="0" algn="ctr">
              <a:buNone/>
            </a:pPr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 </a:t>
            </a:r>
          </a:p>
          <a:p>
            <a:pPr marL="114300" indent="0" algn="ctr">
              <a:buNone/>
            </a:pPr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kartinki-transport-dlya-detsada-3367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08" y="4653136"/>
            <a:ext cx="3325044" cy="2088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85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099880" cy="62083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320528"/>
            <a:ext cx="7776864" cy="5400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растут в мире высоких технологий, развивающихся стремительно и бесповоротно. Социальное образование начинается со знакомства с объектами ближайшего окружения, с которыми ребенок сталкивается каждый день. Для повышения познавательного интереса ребенка важно показать, что окружающий его мир не всегда был таким, он все время меняется. Огромную роль в социальном образовании детей дошкольного возраста играет практическая деятельность в условиях окружающей жизни.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57682"/>
            <a:ext cx="2736304" cy="1463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43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систематизировать знания детей о транспорте и создать условия для развития познавательных и творческих способностей детей по ознакомлению с видами транспорта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C:\Users\Admin\Desktop\detskie_tovary_nabori_dlya_tvorchestva_napolnye_igry_drofa_media_drofa-media-mozaika-transport-1719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51" y="3501008"/>
            <a:ext cx="4582961" cy="3247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86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12856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632848" cy="5400600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Раскрыть значение транспорта для людей.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правила поведения в общественном транспорте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представления детей об истории транспорта.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познавательную активность детей, обогащая представления о транспорте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психические процессы (восприятие, мышление, речь, воображение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умения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навыки. Развивать лексико-грамматические представления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совершенствовать навыки словообразования и словоизменения.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доброжелательные взаимоотношения в коллективе детей, умение дискутировать, уважать мнение друг друга. Уважительно относиться к продуктам деятельности.</a:t>
            </a:r>
          </a:p>
        </p:txBody>
      </p:sp>
      <p:pic>
        <p:nvPicPr>
          <p:cNvPr id="4098" name="Picture 2" descr="C:\Users\Admin\Desktop\663976_samole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36"/>
            <a:ext cx="2428254" cy="1689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91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84864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848872" cy="5256584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Н. Носов «Автомобиль», В. Берестов «Про машину», В. Орлов “пароход” Е. Тараховская "Метро”; Э. Успенский «Троллейбус» Карл Арон «Едем, плаваем, летаем»</a:t>
            </a:r>
          </a:p>
          <a:p>
            <a:pPr marL="82296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Д: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Транспорт». (лексика-грамматика).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 «Транспорт и его развитие».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Аппликация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«Трамвай», лепка «Грузовая и легковая машины», Конструирование «Мы поедем, поплывем, полетим».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Admin\Desktop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393"/>
            <a:ext cx="1152128" cy="103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66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51398"/>
            <a:ext cx="7776864" cy="5245954"/>
          </a:xfrm>
        </p:spPr>
        <p:txBody>
          <a:bodyPr>
            <a:normAutofit fontScale="85000" lnSpcReduction="10000"/>
          </a:bodyPr>
          <a:lstStyle/>
          <a:p>
            <a:pPr marL="82296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дидактических игр: «Собери знак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летим, плывем, едем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вид транспорта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запасную часть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Кому, что нужно».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игр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«Водители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Красный, желтый,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зеленый,.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«Грузовики и легковушки».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Опоздавший пассажир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Тише едешь, дальше будешь». Проблемные вопросы и ситуаций: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на свете не было машин?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дорожные знаки?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ты придумал, если был бы знаменитым конструктором?</a:t>
            </a:r>
          </a:p>
        </p:txBody>
      </p:sp>
      <p:pic>
        <p:nvPicPr>
          <p:cNvPr id="6146" name="Picture 2" descr="C:\Users\Admin\Desktop\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1483395" cy="1351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01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транспорт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861404" cy="51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31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дальнейшего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776864" cy="4536504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асширять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транспорте специального назначения (снегоуборочные, комбайн, поливальная машина, трактор, пожарная, полицейская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и внедрить в активный словарь названия профессий, связанных с работой на спецтранспорте.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подробно подводный и подземный транспорт.</a:t>
            </a:r>
          </a:p>
        </p:txBody>
      </p:sp>
      <p:pic>
        <p:nvPicPr>
          <p:cNvPr id="7171" name="Picture 3" descr="C:\Users\Admin\Desktop\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56615"/>
            <a:ext cx="1969293" cy="1786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64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481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Муниципальное автономное дошкольное образовательное учреждение Муниципального образования город Ирбит « Детский сад № 25»  Адрес: 623850, Свердловская область, г. Ирбит, ул. Елизарьевых, д. 23а     Телефоны 8 (34355) 6-71-33; 8 (34355) 6-34-60                       E-mail irbitsad_25@mail.ru</vt:lpstr>
      <vt:lpstr>Актуальность проекта</vt:lpstr>
      <vt:lpstr>Цель проекта</vt:lpstr>
      <vt:lpstr>Задачи</vt:lpstr>
      <vt:lpstr>  Для реализации проекта </vt:lpstr>
      <vt:lpstr>        Для реализации проекта</vt:lpstr>
      <vt:lpstr>Выставка транспорт</vt:lpstr>
      <vt:lpstr>Перспектива дальнейшего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FirstUser</cp:lastModifiedBy>
  <cp:revision>9</cp:revision>
  <dcterms:created xsi:type="dcterms:W3CDTF">2017-03-16T14:34:03Z</dcterms:created>
  <dcterms:modified xsi:type="dcterms:W3CDTF">2017-03-16T18:28:06Z</dcterms:modified>
</cp:coreProperties>
</file>