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5" r:id="rId5"/>
    <p:sldId id="267" r:id="rId6"/>
    <p:sldId id="266" r:id="rId7"/>
    <p:sldId id="268" r:id="rId8"/>
    <p:sldId id="269" r:id="rId9"/>
    <p:sldId id="270" r:id="rId10"/>
    <p:sldId id="271" r:id="rId11"/>
    <p:sldId id="272" r:id="rId12"/>
    <p:sldId id="274" r:id="rId13"/>
  </p:sldIdLst>
  <p:sldSz cx="10693400" cy="7561263"/>
  <p:notesSz cx="6858000" cy="9144000"/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8000"/>
    <a:srgbClr val="FFFF00"/>
    <a:srgbClr val="A50021"/>
    <a:srgbClr val="CC0099"/>
    <a:srgbClr val="FF9900"/>
    <a:srgbClr val="0000FF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90" y="-77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D2FC-A2A3-47B2-AE52-BC178E760D1D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E8F3-ACD5-4E24-B53E-758B21C8CA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86998-3812-4B8D-86E0-B1561C2B950A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0AAA-1249-4A57-AB87-632F105B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8BA2-3111-41F5-989D-897EFDE80C2D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BFD4-35DE-4A67-B62F-5868E64DA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3936-7F15-4AD0-802B-04C02DCAB6E1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EF14-1F74-4446-ADCD-E7D73686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E87B8-32FE-4071-8219-B0FAA6876948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338C-F947-4BED-B1FF-EF2A281FB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196F-6632-4874-94D4-EDDFFF4BD397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7F53-D34F-4D93-AAAF-BA8F42D31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6E07-55B6-4F4A-84C3-3813FE26F281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38473-0A78-4D43-8F0D-2C38F5568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6C93-B8D5-4A07-8751-B05A10C591E2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01EA-20D6-47D0-97FD-82EF8BE87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FB7E-C79E-47C6-AC4C-DF384A8301EA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B39F-0D4E-4EC1-B9D4-3E2458B7D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3477-837B-443E-8AD6-DBC8649D4227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280B-DD97-4A1C-8875-457BBB801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DC34-A65E-4519-B3A2-3C08175109EC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376D-DF99-4808-AB3D-67F155653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EA332F3-511F-481D-9090-342035645BDD}" type="datetimeFigureOut">
              <a:rPr lang="en-US"/>
              <a:pPr>
                <a:defRPr/>
              </a:pPr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3D81EB-DB3B-4873-90C0-7B3568DC0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latinLnBrk="0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latinLnBrk="0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5.png"/><Relationship Id="rId5" Type="http://schemas.openxmlformats.org/officeDocument/2006/relationships/image" Target="../media/image34.jpeg"/><Relationship Id="rId10" Type="http://schemas.openxmlformats.org/officeDocument/2006/relationships/image" Target="../media/image6.png"/><Relationship Id="rId4" Type="http://schemas.openxmlformats.org/officeDocument/2006/relationships/image" Target="../media/image33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image" Target="../media/image3.pn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5.png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image" Target="../media/image16.jpe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20.jpeg"/><Relationship Id="rId10" Type="http://schemas.openxmlformats.org/officeDocument/2006/relationships/image" Target="../media/image5.png"/><Relationship Id="rId4" Type="http://schemas.openxmlformats.org/officeDocument/2006/relationships/image" Target="../media/image19.jpe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1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23.jpeg"/><Relationship Id="rId10" Type="http://schemas.openxmlformats.org/officeDocument/2006/relationships/image" Target="../media/image5.png"/><Relationship Id="rId4" Type="http://schemas.openxmlformats.org/officeDocument/2006/relationships/image" Target="../media/image22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27.jpeg"/><Relationship Id="rId12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5.png"/><Relationship Id="rId5" Type="http://schemas.openxmlformats.org/officeDocument/2006/relationships/image" Target="../media/image25.jpeg"/><Relationship Id="rId10" Type="http://schemas.openxmlformats.org/officeDocument/2006/relationships/image" Target="../media/image6.png"/><Relationship Id="rId4" Type="http://schemas.openxmlformats.org/officeDocument/2006/relationships/image" Target="../media/image24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6.png"/><Relationship Id="rId5" Type="http://schemas.openxmlformats.org/officeDocument/2006/relationships/image" Target="../media/image30.jpeg"/><Relationship Id="rId10" Type="http://schemas.openxmlformats.org/officeDocument/2006/relationships/image" Target="../media/image3.png"/><Relationship Id="rId4" Type="http://schemas.openxmlformats.org/officeDocument/2006/relationships/image" Target="../media/image29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9900" y="2028031"/>
            <a:ext cx="8763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«Мы едем, </a:t>
            </a:r>
          </a:p>
          <a:p>
            <a:pPr algn="r"/>
            <a:r>
              <a:rPr lang="ru-RU" sz="5400" dirty="0" smtClean="0">
                <a:solidFill>
                  <a:srgbClr val="FF0000"/>
                </a:solidFill>
              </a:rPr>
              <a:t>едем, едем…»</a:t>
            </a:r>
          </a:p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AlternaBrk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8500" y="17994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2100" y="427831"/>
            <a:ext cx="762000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10430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Проект по ПДД для детей и родителей первой группы раннего возраста №3 </a:t>
            </a:r>
            <a:endParaRPr lang="ru-RU" sz="2800" b="1" spc="150" dirty="0">
              <a:ln w="11430"/>
              <a:solidFill>
                <a:srgbClr val="00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Картинки по запросу картинки полицейский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7100" y="4237831"/>
            <a:ext cx="1457960" cy="2133600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1" y="808831"/>
            <a:ext cx="3124200" cy="1540345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" y="2637631"/>
            <a:ext cx="2727708" cy="3991768"/>
          </a:xfrm>
          <a:prstGeom prst="rect">
            <a:avLst/>
          </a:prstGeom>
          <a:noFill/>
        </p:spPr>
      </p:pic>
      <p:pic>
        <p:nvPicPr>
          <p:cNvPr id="24586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6500" y="4406995"/>
            <a:ext cx="1462051" cy="1354835"/>
          </a:xfrm>
          <a:prstGeom prst="rect">
            <a:avLst/>
          </a:prstGeom>
          <a:noFill/>
        </p:spPr>
      </p:pic>
      <p:pic>
        <p:nvPicPr>
          <p:cNvPr id="24588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7300" y="4695031"/>
            <a:ext cx="1317917" cy="1277550"/>
          </a:xfrm>
          <a:prstGeom prst="rect">
            <a:avLst/>
          </a:prstGeom>
          <a:noFill/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0853" y="1266031"/>
            <a:ext cx="1678847" cy="16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432300" y="6295231"/>
            <a:ext cx="5486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Выполнили воспитатели:   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                                            Цымбал Е.И.</a:t>
            </a:r>
          </a:p>
          <a:p>
            <a:pPr algn="r"/>
            <a:r>
              <a:rPr lang="ru-RU" b="1" dirty="0" smtClean="0">
                <a:solidFill>
                  <a:srgbClr val="000066"/>
                </a:solidFill>
              </a:rPr>
              <a:t>Ларионова С.Е.</a:t>
            </a:r>
            <a:endParaRPr lang="ru-RU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6" name="Рисунок 15" descr="DSC09179.JPG"/>
          <p:cNvPicPr>
            <a:picLocks noChangeAspect="1"/>
          </p:cNvPicPr>
          <p:nvPr/>
        </p:nvPicPr>
        <p:blipFill>
          <a:blip r:embed="rId3" cstate="print"/>
          <a:srcRect l="16853" b="3745"/>
          <a:stretch>
            <a:fillRect/>
          </a:stretch>
        </p:blipFill>
        <p:spPr>
          <a:xfrm rot="5400000">
            <a:off x="5031372" y="4324559"/>
            <a:ext cx="3459698" cy="2371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DSC09153.JPG"/>
          <p:cNvPicPr>
            <a:picLocks noChangeAspect="1"/>
          </p:cNvPicPr>
          <p:nvPr/>
        </p:nvPicPr>
        <p:blipFill>
          <a:blip r:embed="rId4" cstate="print"/>
          <a:srcRect t="4511" r="3759"/>
          <a:stretch>
            <a:fillRect/>
          </a:stretch>
        </p:blipFill>
        <p:spPr>
          <a:xfrm>
            <a:off x="241300" y="3781822"/>
            <a:ext cx="5105400" cy="3377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09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518400" y="4352131"/>
            <a:ext cx="3429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DSC0918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300" y="275431"/>
            <a:ext cx="5029200" cy="3352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700" y="275431"/>
            <a:ext cx="1989007" cy="19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89500" y="351631"/>
            <a:ext cx="1981201" cy="2990033"/>
          </a:xfrm>
          <a:prstGeom prst="rect">
            <a:avLst/>
          </a:prstGeom>
          <a:noFill/>
        </p:spPr>
      </p:pic>
      <p:pic>
        <p:nvPicPr>
          <p:cNvPr id="19" name="Picture 6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300" y="3399631"/>
            <a:ext cx="1981200" cy="976805"/>
          </a:xfrm>
          <a:prstGeom prst="rect">
            <a:avLst/>
          </a:prstGeom>
          <a:noFill/>
        </p:spPr>
      </p:pic>
      <p:pic>
        <p:nvPicPr>
          <p:cNvPr id="21" name="Picture 12" descr="Похожее изобра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37100" y="5990431"/>
            <a:ext cx="1305031" cy="1265059"/>
          </a:xfrm>
          <a:prstGeom prst="rect">
            <a:avLst/>
          </a:prstGeom>
          <a:noFill/>
        </p:spPr>
      </p:pic>
      <p:pic>
        <p:nvPicPr>
          <p:cNvPr id="22" name="Picture 10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300" y="6371431"/>
            <a:ext cx="904533" cy="838200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6261100" y="732631"/>
            <a:ext cx="4114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</a:rPr>
              <a:t>«Почини машину»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Цель</a:t>
            </a:r>
            <a:r>
              <a:rPr lang="ru-RU" sz="2400" b="1" dirty="0" smtClean="0">
                <a:solidFill>
                  <a:srgbClr val="000066"/>
                </a:solidFill>
              </a:rPr>
              <a:t>: закрепить представление о легковых и грузовых автомобилях. </a:t>
            </a:r>
            <a:endParaRPr lang="ru-RU" sz="24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5500" y="2180431"/>
            <a:ext cx="1828800" cy="17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5362" name="Picture 2" descr="Картинки по запросу пямятки дорожное движение в родительский уголок до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5900" y="3780631"/>
            <a:ext cx="3686195" cy="2596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46100" y="2677116"/>
            <a:ext cx="320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Вместе с детьми понаблюдать за работой светофора на перекрёстке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93700" y="6155588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с детьми понаблюдать за легковым и грузовым транспортом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84900" y="6425531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Консультация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Безопасность детей на улице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718300" y="2667662"/>
            <a:ext cx="342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Папка-передвижка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Родителям о правилах дорожного движения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51300" y="275431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u="sng" dirty="0" smtClean="0">
                <a:solidFill>
                  <a:srgbClr val="000066"/>
                </a:solidFill>
              </a:rPr>
              <a:t>ВЗАИМОДЕЙСТВИЕ С РОДИТЕЛЯМИ:</a:t>
            </a:r>
            <a:endParaRPr lang="ru-RU" sz="2400" b="1" u="sng" dirty="0">
              <a:solidFill>
                <a:srgbClr val="000066"/>
              </a:solidFill>
            </a:endParaRPr>
          </a:p>
        </p:txBody>
      </p:sp>
      <p:pic>
        <p:nvPicPr>
          <p:cNvPr id="15369" name="Picture 9" descr="Картинки по запросу светофор на перекрестке картинка для малыше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499" y="351631"/>
            <a:ext cx="352213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0" y="4009231"/>
            <a:ext cx="36576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0" name="Picture 4" descr="Картинки по запросу папка передвижка для родителей по пдд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84700" y="909669"/>
            <a:ext cx="5410200" cy="1749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2" name="Picture 6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2300" y="3247231"/>
            <a:ext cx="21907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21100" y="580232"/>
            <a:ext cx="1524000" cy="14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 flipH="1">
            <a:off x="5803900" y="869514"/>
            <a:ext cx="4572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Вывод: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ети имеют начальные представления о различных видах транспорта, правилах безопасного поведения на улице.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имеют представление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 назначение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светофора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каждого его цвета;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какой транспорт передвигается по дороге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Родители внимательнее относиться к воспитанию у детей навыков безопасного поведения.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Пополнили уголок пдд атрибутами для игр, дидактическими играми, создали картотеку стихов о транспорте, светофоре.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DSC09141.JPG"/>
          <p:cNvPicPr>
            <a:picLocks noChangeAspect="1"/>
          </p:cNvPicPr>
          <p:nvPr/>
        </p:nvPicPr>
        <p:blipFill>
          <a:blip r:embed="rId4" cstate="print"/>
          <a:srcRect l="27944" t="20114" r="3507" b="5705"/>
          <a:stretch>
            <a:fillRect/>
          </a:stretch>
        </p:blipFill>
        <p:spPr>
          <a:xfrm>
            <a:off x="241300" y="1241445"/>
            <a:ext cx="5410200" cy="390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1300" y="3780631"/>
            <a:ext cx="1981200" cy="3445565"/>
          </a:xfrm>
          <a:prstGeom prst="rect">
            <a:avLst/>
          </a:prstGeom>
          <a:noFill/>
        </p:spPr>
      </p:pic>
      <p:pic>
        <p:nvPicPr>
          <p:cNvPr id="13" name="Picture 6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300" y="275431"/>
            <a:ext cx="2971800" cy="1469087"/>
          </a:xfrm>
          <a:prstGeom prst="rect">
            <a:avLst/>
          </a:prstGeom>
          <a:noFill/>
        </p:spPr>
      </p:pic>
      <p:pic>
        <p:nvPicPr>
          <p:cNvPr id="14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74884" y="5685631"/>
            <a:ext cx="1462247" cy="1417459"/>
          </a:xfrm>
          <a:prstGeom prst="rect">
            <a:avLst/>
          </a:prstGeom>
          <a:noFill/>
        </p:spPr>
      </p:pic>
      <p:pic>
        <p:nvPicPr>
          <p:cNvPr id="15" name="Picture 10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900" y="5033359"/>
            <a:ext cx="1361733" cy="1261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46100" y="649559"/>
            <a:ext cx="96774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Обеспечить накопление представлений о различных видах транспорта у детей раннего возраста.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элементарные знания о правилах поведения на дороге.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Дать детям представление о разновидностях транспорта.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Отметить характерные отличительные признаки транспорта.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Формировать у детей представление о правилах поведения на проезжей части.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Познакомить с сигналами светофора и пешеходным переходом.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Развивать внимание, память, мышление, речь, мелкую моторику, активизировать словарь.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" name="Picture 4" descr="Картинки по запросу картинки полицейский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09100" y="5609431"/>
            <a:ext cx="1143000" cy="1672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34" name="Рисунок 33" descr="DSC09000.JPG"/>
          <p:cNvPicPr>
            <a:picLocks noChangeAspect="1"/>
          </p:cNvPicPr>
          <p:nvPr/>
        </p:nvPicPr>
        <p:blipFill>
          <a:blip r:embed="rId3" cstate="print">
            <a:lum bright="-12000" contrast="-8000"/>
          </a:blip>
          <a:stretch>
            <a:fillRect/>
          </a:stretch>
        </p:blipFill>
        <p:spPr>
          <a:xfrm>
            <a:off x="393700" y="3856831"/>
            <a:ext cx="50292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34" descr="DSC08997.JPG"/>
          <p:cNvPicPr>
            <a:picLocks noChangeAspect="1"/>
          </p:cNvPicPr>
          <p:nvPr/>
        </p:nvPicPr>
        <p:blipFill>
          <a:blip r:embed="rId4" cstate="print">
            <a:lum bright="-12000" contrast="-18000"/>
          </a:blip>
          <a:stretch>
            <a:fillRect/>
          </a:stretch>
        </p:blipFill>
        <p:spPr>
          <a:xfrm>
            <a:off x="317500" y="300831"/>
            <a:ext cx="5105400" cy="340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TextBox 35"/>
          <p:cNvSpPr txBox="1"/>
          <p:nvPr/>
        </p:nvSpPr>
        <p:spPr>
          <a:xfrm>
            <a:off x="5575300" y="504031"/>
            <a:ext cx="4648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5575300" y="1162521"/>
            <a:ext cx="4800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</a:t>
            </a: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«Рассматривание и описание игрушки» (машины).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Дать представление о легковых и грузовых автомобилях. охарактеризовать основные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Продолжать учить детей действиям с машинами. Формировать умение словами описать машину 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8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97689" cy="1899057"/>
          </a:xfrm>
          <a:prstGeom prst="rect">
            <a:avLst/>
          </a:prstGeom>
          <a:noFill/>
        </p:spPr>
      </p:pic>
      <p:pic>
        <p:nvPicPr>
          <p:cNvPr id="41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00" y="2942431"/>
            <a:ext cx="914400" cy="847345"/>
          </a:xfrm>
          <a:prstGeom prst="rect">
            <a:avLst/>
          </a:prstGeom>
          <a:noFill/>
        </p:spPr>
      </p:pic>
      <p:pic>
        <p:nvPicPr>
          <p:cNvPr id="42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300" y="6066631"/>
            <a:ext cx="1317917" cy="1277550"/>
          </a:xfrm>
          <a:prstGeom prst="rect">
            <a:avLst/>
          </a:prstGeom>
          <a:noFill/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5840" y="199231"/>
            <a:ext cx="13369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300" y="3018631"/>
            <a:ext cx="13369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 descr="Картинки по запросу картинки полицейский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18100" y="6066631"/>
            <a:ext cx="814070" cy="1191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1" name="Рисунок 10" descr="DSC09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7500" y="427831"/>
            <a:ext cx="4914901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SC09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2900" y="3882231"/>
            <a:ext cx="4945598" cy="329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DSC089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7397" y="427831"/>
            <a:ext cx="4914901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56700" y="351632"/>
            <a:ext cx="1308100" cy="126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Картинки по запросу клипарт машины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7100" y="6142831"/>
            <a:ext cx="1222840" cy="1171475"/>
          </a:xfrm>
          <a:prstGeom prst="rect">
            <a:avLst/>
          </a:prstGeom>
          <a:noFill/>
        </p:spPr>
      </p:pic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84900" y="6447631"/>
            <a:ext cx="1066800" cy="886333"/>
          </a:xfrm>
          <a:prstGeom prst="rect">
            <a:avLst/>
          </a:prstGeom>
          <a:noFill/>
          <a:scene3d>
            <a:camera prst="orthographicFront">
              <a:rot lat="21009205" lon="1049715" rev="1708873"/>
            </a:camera>
            <a:lightRig rig="threePt" dir="t"/>
          </a:scene3d>
        </p:spPr>
      </p:pic>
      <p:pic>
        <p:nvPicPr>
          <p:cNvPr id="17" name="Picture 8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92100" y="1418431"/>
            <a:ext cx="2362200" cy="3456878"/>
          </a:xfrm>
          <a:prstGeom prst="rect">
            <a:avLst/>
          </a:prstGeom>
          <a:noFill/>
        </p:spPr>
      </p:pic>
      <p:pic>
        <p:nvPicPr>
          <p:cNvPr id="18" name="Picture 6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70300" y="2866231"/>
            <a:ext cx="3124200" cy="1540345"/>
          </a:xfrm>
          <a:prstGeom prst="rect">
            <a:avLst/>
          </a:prstGeom>
          <a:noFill/>
        </p:spPr>
      </p:pic>
      <p:pic>
        <p:nvPicPr>
          <p:cNvPr id="19" name="Picture 12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0500" y="2713831"/>
            <a:ext cx="1317917" cy="1277550"/>
          </a:xfrm>
          <a:prstGeom prst="rect">
            <a:avLst/>
          </a:prstGeom>
          <a:noFill/>
        </p:spPr>
      </p:pic>
      <p:pic>
        <p:nvPicPr>
          <p:cNvPr id="20" name="Picture 10" descr="Похожее изображени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640" y="351631"/>
            <a:ext cx="1315682" cy="1219200"/>
          </a:xfrm>
          <a:prstGeom prst="rect">
            <a:avLst/>
          </a:prstGeom>
          <a:noFill/>
        </p:spPr>
      </p:pic>
      <p:pic>
        <p:nvPicPr>
          <p:cNvPr id="21" name="Picture 4" descr="Картинки по запросу картинки полицейский на прозрачном фоне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32900" y="5609431"/>
            <a:ext cx="1061468" cy="1553368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46100" y="4655282"/>
            <a:ext cx="449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«Большой – маленький»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Научить детей подбирать гаражи в соответствии с размером машины.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2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89101" y="3323431"/>
            <a:ext cx="990600" cy="960259"/>
          </a:xfrm>
          <a:prstGeom prst="rect">
            <a:avLst/>
          </a:prstGeom>
          <a:noFill/>
        </p:spPr>
      </p:pic>
      <p:pic>
        <p:nvPicPr>
          <p:cNvPr id="25" name="Picture 12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04300" y="2713831"/>
            <a:ext cx="1317917" cy="127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 descr="DSC09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00" y="3933031"/>
            <a:ext cx="5105400" cy="340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SC09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101600" y="923131"/>
            <a:ext cx="3429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SC09009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 rot="5400000">
            <a:off x="2641599" y="923132"/>
            <a:ext cx="3429001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3299" y="351631"/>
            <a:ext cx="165158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44322" y="5685631"/>
            <a:ext cx="1669177" cy="1618051"/>
          </a:xfrm>
          <a:prstGeom prst="rect">
            <a:avLst/>
          </a:prstGeom>
          <a:noFill/>
        </p:spPr>
      </p:pic>
      <p:pic>
        <p:nvPicPr>
          <p:cNvPr id="15" name="Picture 8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542031" cy="2256631"/>
          </a:xfrm>
          <a:prstGeom prst="rect">
            <a:avLst/>
          </a:prstGeom>
          <a:noFill/>
        </p:spPr>
      </p:pic>
      <p:pic>
        <p:nvPicPr>
          <p:cNvPr id="16" name="Picture 4" descr="Картинки по запросу картинки полицейский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28100" y="5076031"/>
            <a:ext cx="1478028" cy="2162968"/>
          </a:xfrm>
          <a:prstGeom prst="rect">
            <a:avLst/>
          </a:prstGeom>
          <a:noFill/>
        </p:spPr>
      </p:pic>
      <p:pic>
        <p:nvPicPr>
          <p:cNvPr id="17" name="Picture 6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17700" y="3096953"/>
            <a:ext cx="2438400" cy="1202221"/>
          </a:xfrm>
          <a:prstGeom prst="rect">
            <a:avLst/>
          </a:prstGeom>
          <a:noFill/>
        </p:spPr>
      </p:pic>
      <p:pic>
        <p:nvPicPr>
          <p:cNvPr id="18" name="Picture 10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3700" y="3018631"/>
            <a:ext cx="1249350" cy="1157733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413500" y="1723230"/>
            <a:ext cx="3962400" cy="302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Разноцветные колеса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различать цвета, выкладывать по цвету, различать легковой автомобиль и грузовой.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 descr="DSC09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2900" y="4009231"/>
            <a:ext cx="4945598" cy="3297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DSC09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500" y="504031"/>
            <a:ext cx="4914901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DSC09040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422900" y="504031"/>
            <a:ext cx="50292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7869" y="0"/>
            <a:ext cx="1965569" cy="190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6066631"/>
            <a:ext cx="2590800" cy="1277360"/>
          </a:xfrm>
          <a:prstGeom prst="rect">
            <a:avLst/>
          </a:prstGeom>
          <a:noFill/>
        </p:spPr>
      </p:pic>
      <p:pic>
        <p:nvPicPr>
          <p:cNvPr id="15" name="Picture 1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8500" y="3094831"/>
            <a:ext cx="1493547" cy="1447800"/>
          </a:xfrm>
          <a:prstGeom prst="rect">
            <a:avLst/>
          </a:prstGeom>
          <a:noFill/>
        </p:spPr>
      </p:pic>
      <p:pic>
        <p:nvPicPr>
          <p:cNvPr id="16" name="Picture 8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04231"/>
            <a:ext cx="1952624" cy="2514599"/>
          </a:xfrm>
          <a:prstGeom prst="rect">
            <a:avLst/>
          </a:prstGeom>
          <a:noFill/>
        </p:spPr>
      </p:pic>
      <p:pic>
        <p:nvPicPr>
          <p:cNvPr id="17" name="Picture 10" descr="Похожее изобра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309100" y="3252819"/>
            <a:ext cx="1143000" cy="1059181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3700" y="4390519"/>
            <a:ext cx="419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Дорожка для машин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рисовать горизонтальные линии не отрывая руки.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271500" y="5380831"/>
            <a:ext cx="990600" cy="960258"/>
          </a:xfrm>
          <a:prstGeom prst="rect">
            <a:avLst/>
          </a:prstGeom>
          <a:noFill/>
        </p:spPr>
      </p:pic>
      <p:pic>
        <p:nvPicPr>
          <p:cNvPr id="19" name="Picture 4" descr="Картинки по запросу картинки полицейский на прозрачном фон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6100" y="504031"/>
            <a:ext cx="1197609" cy="1752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Рисунок 9" descr="DSC09042.JPG"/>
          <p:cNvPicPr>
            <a:picLocks noChangeAspect="1"/>
          </p:cNvPicPr>
          <p:nvPr/>
        </p:nvPicPr>
        <p:blipFill>
          <a:blip r:embed="rId3" cstate="print"/>
          <a:srcRect l="36455" t="2146" r="20151" b="5357"/>
          <a:stretch>
            <a:fillRect/>
          </a:stretch>
        </p:blipFill>
        <p:spPr>
          <a:xfrm>
            <a:off x="3814234" y="2713831"/>
            <a:ext cx="3132666" cy="445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SC09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73050" y="3456781"/>
            <a:ext cx="44577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SC09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591299" y="3450431"/>
            <a:ext cx="44196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700" y="2485231"/>
            <a:ext cx="1755513" cy="170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346700" y="275431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Тема:</a:t>
            </a:r>
          </a:p>
          <a:p>
            <a:pPr lvl="0" algn="ctr" defTabSz="914400"/>
            <a:r>
              <a:rPr lang="ru-RU" sz="2400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Дорожка для машин</a:t>
            </a:r>
            <a:r>
              <a:rPr lang="ru-RU" sz="2400" b="1" dirty="0" smtClean="0">
                <a:solidFill>
                  <a:srgbClr val="000066"/>
                </a:solidFill>
                <a:latin typeface="Calibri"/>
                <a:ea typeface="Times New Roman" pitchFamily="18" charset="0"/>
                <a:cs typeface="Arial" pitchFamily="34" charset="0"/>
              </a:rPr>
              <a:t>»</a:t>
            </a:r>
          </a:p>
          <a:p>
            <a:pPr lvl="0" defTabSz="914400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lvl="0" algn="ctr" defTabSz="914400"/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рисовать горизонтальные линии не отрывая руки.</a:t>
            </a:r>
            <a:endParaRPr lang="ru-RU" sz="2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284841" cy="2942430"/>
          </a:xfrm>
          <a:prstGeom prst="rect">
            <a:avLst/>
          </a:prstGeom>
          <a:noFill/>
        </p:spPr>
      </p:pic>
      <p:pic>
        <p:nvPicPr>
          <p:cNvPr id="16" name="Picture 4" descr="Картинки по запросу картинки полицейский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61500" y="5832455"/>
            <a:ext cx="1045209" cy="1529575"/>
          </a:xfrm>
          <a:prstGeom prst="rect">
            <a:avLst/>
          </a:prstGeom>
          <a:noFill/>
        </p:spPr>
      </p:pic>
      <p:pic>
        <p:nvPicPr>
          <p:cNvPr id="17" name="Picture 12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08700" y="5838031"/>
            <a:ext cx="1493547" cy="1447800"/>
          </a:xfrm>
          <a:prstGeom prst="rect">
            <a:avLst/>
          </a:prstGeom>
          <a:noFill/>
        </p:spPr>
      </p:pic>
      <p:pic>
        <p:nvPicPr>
          <p:cNvPr id="18" name="Picture 10" descr="Похожее изобра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2100" y="5914231"/>
            <a:ext cx="1447800" cy="1341629"/>
          </a:xfrm>
          <a:prstGeom prst="rect">
            <a:avLst/>
          </a:prstGeom>
          <a:noFill/>
        </p:spPr>
      </p:pic>
      <p:pic>
        <p:nvPicPr>
          <p:cNvPr id="19" name="Picture 6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6300" y="1494631"/>
            <a:ext cx="3245599" cy="1600200"/>
          </a:xfrm>
          <a:prstGeom prst="rect">
            <a:avLst/>
          </a:prstGeom>
          <a:noFill/>
        </p:spPr>
      </p:pic>
      <p:pic>
        <p:nvPicPr>
          <p:cNvPr id="20" name="Picture 4" descr="Картинки по запросу картинки полицейский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85300" y="5761831"/>
            <a:ext cx="1045209" cy="152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221978"/>
            <a:ext cx="10045700" cy="702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93152" cy="202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6" name="Рисунок 15" descr="DSC090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3900" y="427831"/>
            <a:ext cx="445770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DSC09087.JPG"/>
          <p:cNvPicPr>
            <a:picLocks noChangeAspect="1"/>
          </p:cNvPicPr>
          <p:nvPr/>
        </p:nvPicPr>
        <p:blipFill>
          <a:blip r:embed="rId5" cstate="print"/>
          <a:srcRect l="23349" t="11623" r="5227" b="26014"/>
          <a:stretch>
            <a:fillRect/>
          </a:stretch>
        </p:blipFill>
        <p:spPr>
          <a:xfrm rot="5400000">
            <a:off x="7312092" y="4165361"/>
            <a:ext cx="3689216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060700" y="3588117"/>
            <a:ext cx="449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«Собери Светофор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Продолжать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закреплять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представление о назначение светофора, его сигналах.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собирать целое из частей по образцу.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DSC09112.JPG"/>
          <p:cNvPicPr>
            <a:picLocks noChangeAspect="1"/>
          </p:cNvPicPr>
          <p:nvPr/>
        </p:nvPicPr>
        <p:blipFill>
          <a:blip r:embed="rId6" cstate="print"/>
          <a:srcRect l="21217" r="18019" b="429"/>
          <a:stretch>
            <a:fillRect/>
          </a:stretch>
        </p:blipFill>
        <p:spPr>
          <a:xfrm>
            <a:off x="3213100" y="427831"/>
            <a:ext cx="242436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DSC09113.JPG"/>
          <p:cNvPicPr>
            <a:picLocks noChangeAspect="1"/>
          </p:cNvPicPr>
          <p:nvPr/>
        </p:nvPicPr>
        <p:blipFill>
          <a:blip r:embed="rId7" cstate="print"/>
          <a:srcRect l="14821" t="6826" r="10557" b="21217"/>
          <a:stretch>
            <a:fillRect/>
          </a:stretch>
        </p:blipFill>
        <p:spPr>
          <a:xfrm rot="5400000">
            <a:off x="-186267" y="4055798"/>
            <a:ext cx="3674534" cy="2362200"/>
          </a:xfrm>
          <a:prstGeom prst="rect">
            <a:avLst/>
          </a:prstGeom>
        </p:spPr>
      </p:pic>
      <p:pic>
        <p:nvPicPr>
          <p:cNvPr id="21" name="Picture 8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7100" y="351631"/>
            <a:ext cx="2755900" cy="3549062"/>
          </a:xfrm>
          <a:prstGeom prst="rect">
            <a:avLst/>
          </a:prstGeom>
          <a:noFill/>
        </p:spPr>
      </p:pic>
      <p:pic>
        <p:nvPicPr>
          <p:cNvPr id="23" name="Picture 4" descr="Картинки по запросу картинки полицейский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27900" y="5533231"/>
            <a:ext cx="1045209" cy="1529575"/>
          </a:xfrm>
          <a:prstGeom prst="rect">
            <a:avLst/>
          </a:prstGeom>
          <a:noFill/>
        </p:spPr>
      </p:pic>
      <p:pic>
        <p:nvPicPr>
          <p:cNvPr id="24" name="Picture 12" descr="Похожее изобра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51100" y="6066631"/>
            <a:ext cx="1140592" cy="1105656"/>
          </a:xfrm>
          <a:prstGeom prst="rect">
            <a:avLst/>
          </a:prstGeom>
          <a:noFill/>
        </p:spPr>
      </p:pic>
      <p:pic>
        <p:nvPicPr>
          <p:cNvPr id="25" name="Picture 10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730" y="3018631"/>
            <a:ext cx="984570" cy="912369"/>
          </a:xfrm>
          <a:prstGeom prst="rect">
            <a:avLst/>
          </a:prstGeom>
          <a:noFill/>
        </p:spPr>
      </p:pic>
      <p:pic>
        <p:nvPicPr>
          <p:cNvPr id="26" name="Picture 6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18100" y="504031"/>
            <a:ext cx="2318284" cy="1143000"/>
          </a:xfrm>
          <a:prstGeom prst="rect">
            <a:avLst/>
          </a:prstGeom>
          <a:noFill/>
        </p:spPr>
      </p:pic>
      <p:pic>
        <p:nvPicPr>
          <p:cNvPr id="27" name="Picture 12" descr="Похожее изображени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32900" y="2637631"/>
            <a:ext cx="1140592" cy="1105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171605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8438"/>
            <a:ext cx="10363200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84700" y="187563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defTabSz="104305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9" name="Рисунок 18" descr="DSC09090.JPG"/>
          <p:cNvPicPr>
            <a:picLocks noChangeAspect="1"/>
          </p:cNvPicPr>
          <p:nvPr/>
        </p:nvPicPr>
        <p:blipFill>
          <a:blip r:embed="rId3" cstate="print"/>
          <a:srcRect l="9117" b="2564"/>
          <a:stretch>
            <a:fillRect/>
          </a:stretch>
        </p:blipFill>
        <p:spPr>
          <a:xfrm>
            <a:off x="5727700" y="351631"/>
            <a:ext cx="4572000" cy="3156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DSC090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162049" y="4434680"/>
            <a:ext cx="3467095" cy="2311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DSC09127.JPG"/>
          <p:cNvPicPr>
            <a:picLocks noChangeAspect="1"/>
          </p:cNvPicPr>
          <p:nvPr/>
        </p:nvPicPr>
        <p:blipFill>
          <a:blip r:embed="rId5" cstate="print"/>
          <a:srcRect l="2597" t="2597" r="3030" b="14286"/>
          <a:stretch>
            <a:fillRect/>
          </a:stretch>
        </p:blipFill>
        <p:spPr>
          <a:xfrm>
            <a:off x="4192984" y="3628231"/>
            <a:ext cx="622935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 descr="DSC09144.JPG"/>
          <p:cNvPicPr>
            <a:picLocks noChangeAspect="1"/>
          </p:cNvPicPr>
          <p:nvPr/>
        </p:nvPicPr>
        <p:blipFill>
          <a:blip r:embed="rId6" cstate="print"/>
          <a:srcRect l="-104" t="11623" r="10557" b="2029"/>
          <a:stretch>
            <a:fillRect/>
          </a:stretch>
        </p:blipFill>
        <p:spPr>
          <a:xfrm>
            <a:off x="389468" y="351631"/>
            <a:ext cx="5215465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2" descr="C:\Documents and Settings\Цимбал\Рабочий стол\1424982066_sun2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19701" cy="185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42431"/>
            <a:ext cx="2272061" cy="3429000"/>
          </a:xfrm>
          <a:prstGeom prst="rect">
            <a:avLst/>
          </a:prstGeom>
          <a:noFill/>
        </p:spPr>
      </p:pic>
      <p:pic>
        <p:nvPicPr>
          <p:cNvPr id="24" name="Picture 10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61500" y="427831"/>
            <a:ext cx="986762" cy="914400"/>
          </a:xfrm>
          <a:prstGeom prst="rect">
            <a:avLst/>
          </a:prstGeom>
          <a:noFill/>
        </p:spPr>
      </p:pic>
      <p:pic>
        <p:nvPicPr>
          <p:cNvPr id="25" name="Picture 6" descr="Картинки по запросу картинки детские пдд на прозрачном фон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0900" y="3247231"/>
            <a:ext cx="2514600" cy="1239791"/>
          </a:xfrm>
          <a:prstGeom prst="rect">
            <a:avLst/>
          </a:prstGeom>
          <a:noFill/>
        </p:spPr>
      </p:pic>
      <p:pic>
        <p:nvPicPr>
          <p:cNvPr id="26" name="Picture 10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3300" y="5914231"/>
            <a:ext cx="1447800" cy="1341628"/>
          </a:xfrm>
          <a:prstGeom prst="rect">
            <a:avLst/>
          </a:prstGeom>
          <a:noFill/>
        </p:spPr>
      </p:pic>
      <p:pic>
        <p:nvPicPr>
          <p:cNvPr id="27" name="Picture 12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37100" y="199231"/>
            <a:ext cx="1021900" cy="990600"/>
          </a:xfrm>
          <a:prstGeom prst="rect">
            <a:avLst/>
          </a:prstGeom>
          <a:noFill/>
        </p:spPr>
      </p:pic>
      <p:pic>
        <p:nvPicPr>
          <p:cNvPr id="28" name="Picture 12" descr="Похожее изображени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47100" y="5457031"/>
            <a:ext cx="1752600" cy="1698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294</Words>
  <Application>Microsoft Office PowerPoint</Application>
  <PresentationFormat>Произвольный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Аля</cp:lastModifiedBy>
  <cp:revision>60</cp:revision>
  <dcterms:modified xsi:type="dcterms:W3CDTF">2017-10-01T15:07:26Z</dcterms:modified>
</cp:coreProperties>
</file>